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200" u="none" kumimoji="0" normalizeH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1pPr>
    <a:lvl2pPr marL="0" marR="0" indent="228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200" u="none" kumimoji="0" normalizeH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2pPr>
    <a:lvl3pPr marL="0" marR="0" indent="457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200" u="none" kumimoji="0" normalizeH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3pPr>
    <a:lvl4pPr marL="0" marR="0" indent="685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200" u="none" kumimoji="0" normalizeH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4pPr>
    <a:lvl5pPr marL="0" marR="0" indent="914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200" u="none" kumimoji="0" normalizeH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5pPr>
    <a:lvl6pPr marL="0" marR="0" indent="11430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200" u="none" kumimoji="0" normalizeH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6pPr>
    <a:lvl7pPr marL="0" marR="0" indent="1371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200" u="none" kumimoji="0" normalizeH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7pPr>
    <a:lvl8pPr marL="0" marR="0" indent="1600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200" u="none" kumimoji="0" normalizeH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8pPr>
    <a:lvl9pPr marL="0" marR="0" indent="1828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200" u="none" kumimoji="0" normalizeH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def" i="def">
        <a:font>
          <a:latin typeface="ヒラギノ角ゴ ProN W3"/>
          <a:ea typeface="ヒラギノ角ゴ ProN W3"/>
          <a:cs typeface="ヒラギノ角ゴ ProN W3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de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def" i="def">
        <a:font>
          <a:latin typeface="ヒラギノ角ゴ ProN W3"/>
          <a:ea typeface="ヒラギノ角ゴ ProN W3"/>
          <a:cs typeface="ヒラギノ角ゴ ProN W3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de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def" i="def">
        <a:font>
          <a:latin typeface="ヒラギノ角ゴ ProN W3"/>
          <a:ea typeface="ヒラギノ角ゴ ProN W3"/>
          <a:cs typeface="ヒラギノ角ゴ ProN W3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n" i="de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def" i="def">
        <a:font>
          <a:latin typeface="ヒラギノ角ゴ ProN W3"/>
          <a:ea typeface="ヒラギノ角ゴ ProN W3"/>
          <a:cs typeface="ヒラギノ角ゴ ProN W3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de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def" i="def">
        <a:font>
          <a:latin typeface="ヒラギノ角ゴ ProN W3"/>
          <a:ea typeface="ヒラギノ角ゴ ProN W3"/>
          <a:cs typeface="ヒラギノ角ゴ ProN W3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 b="def" i="def"/>
      <a:tcStyle>
        <a:tcBdr/>
        <a:fill>
          <a:solidFill>
            <a:srgbClr val="C3C2C2"/>
          </a:solidFill>
        </a:fill>
      </a:tcStyle>
    </a:band2H>
    <a:firstCol>
      <a:tcTxStyle b="on" i="de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de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de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def" i="def">
        <a:font>
          <a:latin typeface="ヒラギノ角ゴ ProN W3"/>
          <a:ea typeface="ヒラギノ角ゴ ProN W3"/>
          <a:cs typeface="ヒラギノ角ゴ ProN W3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CE5E6"/>
          </a:solidFill>
        </a:fill>
      </a:tcStyle>
    </a:band2H>
    <a:firstCol>
      <a:tcTxStyle b="on" i="de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de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de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def" i="def">
        <a:font>
          <a:latin typeface="ヒラギノ角ゴ ProN W3"/>
          <a:ea typeface="ヒラギノ角ゴ ProN W3"/>
          <a:cs typeface="ヒラギノ角ゴ ProN W3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 b="def" i="def"/>
      <a:tcStyle>
        <a:tcBdr/>
        <a:fill>
          <a:solidFill>
            <a:srgbClr val="DEDEDF"/>
          </a:solidFill>
        </a:fill>
      </a:tcStyle>
    </a:band2H>
    <a:firstCol>
      <a:tcTxStyle b="on" i="de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de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de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def" i="def">
        <a:font>
          <a:latin typeface="ヒラギノ角ゴ ProN W3"/>
          <a:ea typeface="ヒラギノ角ゴ ProN W3"/>
          <a:cs typeface="ヒラギノ角ゴ ProN W3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def">
        <a:font>
          <a:latin typeface="ヒラギノ角ゴ ProN W6"/>
          <a:ea typeface="ヒラギノ角ゴ ProN W6"/>
          <a:cs typeface="ヒラギノ角ゴ ProN W6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def">
        <a:font>
          <a:latin typeface="ヒラギノ角ゴ ProN W6"/>
          <a:ea typeface="ヒラギノ角ゴ ProN W6"/>
          <a:cs typeface="ヒラギノ角ゴ ProN W6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def">
        <a:font>
          <a:latin typeface="ヒラギノ角ゴ ProN W6"/>
          <a:ea typeface="ヒラギノ角ゴ ProN W6"/>
          <a:cs typeface="ヒラギノ角ゴ ProN W6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D51ADE6A-740E-44AE-83CC-AE7238B6C88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3F6EE"/>
          </a:solidFill>
        </a:fill>
      </a:tcStyle>
    </a:wholeTbl>
    <a:band2H>
      <a:tcTxStyle b="def" i="def"/>
      <a:tcStyle>
        <a:tcBdr/>
        <a:fill>
          <a:solidFill>
            <a:srgbClr val="EBFBF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381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D2A9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D2A9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D2A9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Shape 345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46" name="Shape 346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584200" latinLnBrk="0">
      <a:defRPr sz="2200">
        <a:latin typeface="Lucida Grande"/>
        <a:ea typeface="Lucida Grande"/>
        <a:cs typeface="Lucida Grande"/>
        <a:sym typeface="Lucida Grande"/>
      </a:defRPr>
    </a:lvl1pPr>
    <a:lvl2pPr indent="228600" defTabSz="584200" latinLnBrk="0">
      <a:defRPr sz="2200">
        <a:latin typeface="Lucida Grande"/>
        <a:ea typeface="Lucida Grande"/>
        <a:cs typeface="Lucida Grande"/>
        <a:sym typeface="Lucida Grande"/>
      </a:defRPr>
    </a:lvl2pPr>
    <a:lvl3pPr indent="457200" defTabSz="584200" latinLnBrk="0">
      <a:defRPr sz="2200">
        <a:latin typeface="Lucida Grande"/>
        <a:ea typeface="Lucida Grande"/>
        <a:cs typeface="Lucida Grande"/>
        <a:sym typeface="Lucida Grande"/>
      </a:defRPr>
    </a:lvl3pPr>
    <a:lvl4pPr indent="685800" defTabSz="584200" latinLnBrk="0">
      <a:defRPr sz="2200">
        <a:latin typeface="Lucida Grande"/>
        <a:ea typeface="Lucida Grande"/>
        <a:cs typeface="Lucida Grande"/>
        <a:sym typeface="Lucida Grande"/>
      </a:defRPr>
    </a:lvl4pPr>
    <a:lvl5pPr indent="914400" defTabSz="584200" latinLnBrk="0">
      <a:defRPr sz="2200">
        <a:latin typeface="Lucida Grande"/>
        <a:ea typeface="Lucida Grande"/>
        <a:cs typeface="Lucida Grande"/>
        <a:sym typeface="Lucida Grande"/>
      </a:defRPr>
    </a:lvl5pPr>
    <a:lvl6pPr indent="1143000" defTabSz="584200" latinLnBrk="0">
      <a:defRPr sz="2200">
        <a:latin typeface="Lucida Grande"/>
        <a:ea typeface="Lucida Grande"/>
        <a:cs typeface="Lucida Grande"/>
        <a:sym typeface="Lucida Grande"/>
      </a:defRPr>
    </a:lvl6pPr>
    <a:lvl7pPr indent="1371600" defTabSz="584200" latinLnBrk="0">
      <a:defRPr sz="2200">
        <a:latin typeface="Lucida Grande"/>
        <a:ea typeface="Lucida Grande"/>
        <a:cs typeface="Lucida Grande"/>
        <a:sym typeface="Lucida Grande"/>
      </a:defRPr>
    </a:lvl7pPr>
    <a:lvl8pPr indent="1600200" defTabSz="584200" latinLnBrk="0">
      <a:defRPr sz="2200">
        <a:latin typeface="Lucida Grande"/>
        <a:ea typeface="Lucida Grande"/>
        <a:cs typeface="Lucida Grande"/>
        <a:sym typeface="Lucida Grande"/>
      </a:defRPr>
    </a:lvl8pPr>
    <a:lvl9pPr indent="1828800" defTabSz="5842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タイトル &amp; サブタイトル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/>
            <a:r>
              <a:t>タイトルテキスト</a:t>
            </a:r>
          </a:p>
        </p:txBody>
      </p:sp>
      <p:sp>
        <p:nvSpPr>
          <p:cNvPr id="12" name="Shape 12"/>
          <p:cNvSpPr/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600"/>
            </a:lvl1pPr>
            <a:lvl2pPr marL="0" indent="0" algn="ctr">
              <a:spcBef>
                <a:spcPts val="0"/>
              </a:spcBef>
              <a:buSzTx/>
              <a:buNone/>
              <a:defRPr sz="3600"/>
            </a:lvl2pPr>
            <a:lvl3pPr marL="0" indent="0" algn="ctr">
              <a:spcBef>
                <a:spcPts val="0"/>
              </a:spcBef>
              <a:buSzTx/>
              <a:buNone/>
              <a:defRPr sz="3600"/>
            </a:lvl3pPr>
            <a:lvl4pPr marL="0" indent="0" algn="ctr">
              <a:spcBef>
                <a:spcPts val="0"/>
              </a:spcBef>
              <a:buSzTx/>
              <a:buNone/>
              <a:defRPr sz="3600"/>
            </a:lvl4pPr>
            <a:lvl5pPr marL="0" indent="0" algn="ctr">
              <a:spcBef>
                <a:spcPts val="0"/>
              </a:spcBef>
              <a:buSzTx/>
              <a:buNone/>
              <a:defRPr sz="3600"/>
            </a:lvl5pPr>
          </a:lstStyle>
          <a:p>
            <a:pPr/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13" name="Shape 1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画像（縦長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/>
          <p:nvPr>
            <p:ph type="pic" sz="quarter" idx="13"/>
          </p:nvPr>
        </p:nvSpPr>
        <p:spPr>
          <a:xfrm>
            <a:off x="7124700" y="1968500"/>
            <a:ext cx="4216400" cy="5626100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88" name="Shape 88"/>
          <p:cNvSpPr/>
          <p:nvPr>
            <p:ph type="title"/>
          </p:nvPr>
        </p:nvSpPr>
        <p:spPr>
          <a:xfrm>
            <a:off x="635000" y="1409700"/>
            <a:ext cx="5867400" cy="3302000"/>
          </a:xfrm>
          <a:prstGeom prst="rect">
            <a:avLst/>
          </a:prstGeom>
        </p:spPr>
        <p:txBody>
          <a:bodyPr anchor="b"/>
          <a:lstStyle>
            <a:lvl1pPr>
              <a:defRPr sz="7000"/>
            </a:lvl1pPr>
          </a:lstStyle>
          <a:p>
            <a:pPr/>
            <a:r>
              <a:t>タイトルテキスト</a:t>
            </a:r>
          </a:p>
        </p:txBody>
      </p:sp>
      <p:sp>
        <p:nvSpPr>
          <p:cNvPr id="89" name="Shape 89"/>
          <p:cNvSpPr/>
          <p:nvPr>
            <p:ph type="body" sz="quarter" idx="1"/>
          </p:nvPr>
        </p:nvSpPr>
        <p:spPr>
          <a:xfrm>
            <a:off x="635000" y="4787900"/>
            <a:ext cx="5867400" cy="3302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400"/>
            </a:lvl1pPr>
            <a:lvl2pPr marL="0" indent="0" algn="ctr">
              <a:spcBef>
                <a:spcPts val="0"/>
              </a:spcBef>
              <a:buSzTx/>
              <a:buNone/>
              <a:defRPr sz="3400"/>
            </a:lvl2pPr>
            <a:lvl3pPr marL="0" indent="0" algn="ctr">
              <a:spcBef>
                <a:spcPts val="0"/>
              </a:spcBef>
              <a:buSzTx/>
              <a:buNone/>
              <a:defRPr sz="3400"/>
            </a:lvl3pPr>
            <a:lvl4pPr marL="0" indent="0" algn="ctr">
              <a:spcBef>
                <a:spcPts val="0"/>
              </a:spcBef>
              <a:buSzTx/>
              <a:buNone/>
              <a:defRPr sz="3400"/>
            </a:lvl4pPr>
            <a:lvl5pPr marL="0" indent="0" algn="ctr">
              <a:spcBef>
                <a:spcPts val="0"/>
              </a:spcBef>
              <a:buSzTx/>
              <a:buNone/>
              <a:defRPr sz="3400"/>
            </a:lvl5pPr>
          </a:lstStyle>
          <a:p>
            <a:pPr/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90" name="Shape 9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画像（縦長、反射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/>
          <p:nvPr>
            <p:ph type="pic" sz="quarter" idx="13"/>
          </p:nvPr>
        </p:nvSpPr>
        <p:spPr>
          <a:xfrm>
            <a:off x="7124700" y="1968500"/>
            <a:ext cx="4216400" cy="5626100"/>
          </a:xfrm>
          <a:prstGeom prst="rect">
            <a:avLst/>
          </a:prstGeom>
          <a:ln w="25400"/>
          <a:effectLst>
            <a:reflection blurRad="0" stA="50000" stPos="0" endA="0" endPos="40000" dist="0" dir="5400000" fadeDir="5400000" sx="100000" sy="-100000" kx="0" ky="0" algn="bl" rotWithShape="0"/>
          </a:effectLst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98" name="Shape 98"/>
          <p:cNvSpPr/>
          <p:nvPr>
            <p:ph type="title"/>
          </p:nvPr>
        </p:nvSpPr>
        <p:spPr>
          <a:xfrm>
            <a:off x="635000" y="1409700"/>
            <a:ext cx="5867400" cy="3302000"/>
          </a:xfrm>
          <a:prstGeom prst="rect">
            <a:avLst/>
          </a:prstGeom>
        </p:spPr>
        <p:txBody>
          <a:bodyPr anchor="b"/>
          <a:lstStyle>
            <a:lvl1pPr>
              <a:defRPr sz="7000"/>
            </a:lvl1pPr>
          </a:lstStyle>
          <a:p>
            <a:pPr/>
            <a:r>
              <a:t>タイトルテキスト</a:t>
            </a:r>
          </a:p>
        </p:txBody>
      </p:sp>
      <p:sp>
        <p:nvSpPr>
          <p:cNvPr id="99" name="Shape 99"/>
          <p:cNvSpPr/>
          <p:nvPr>
            <p:ph type="body" sz="quarter" idx="1"/>
          </p:nvPr>
        </p:nvSpPr>
        <p:spPr>
          <a:xfrm>
            <a:off x="635000" y="4787900"/>
            <a:ext cx="5867400" cy="3302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400"/>
            </a:lvl1pPr>
            <a:lvl2pPr marL="0" indent="0" algn="ctr">
              <a:spcBef>
                <a:spcPts val="0"/>
              </a:spcBef>
              <a:buSzTx/>
              <a:buNone/>
              <a:defRPr sz="3400"/>
            </a:lvl2pPr>
            <a:lvl3pPr marL="0" indent="0" algn="ctr">
              <a:spcBef>
                <a:spcPts val="0"/>
              </a:spcBef>
              <a:buSzTx/>
              <a:buNone/>
              <a:defRPr sz="3400"/>
            </a:lvl3pPr>
            <a:lvl4pPr marL="0" indent="0" algn="ctr">
              <a:spcBef>
                <a:spcPts val="0"/>
              </a:spcBef>
              <a:buSzTx/>
              <a:buNone/>
              <a:defRPr sz="3400"/>
            </a:lvl4pPr>
            <a:lvl5pPr marL="0" indent="0" algn="ctr">
              <a:spcBef>
                <a:spcPts val="0"/>
              </a:spcBef>
              <a:buSzTx/>
              <a:buNone/>
              <a:defRPr sz="3400"/>
            </a:lvl5pPr>
          </a:lstStyle>
          <a:p>
            <a:pPr/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100" name="Shape 10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タイトル、箇条書き、画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/>
          <p:nvPr>
            <p:ph type="pic" sz="quarter" idx="13"/>
          </p:nvPr>
        </p:nvSpPr>
        <p:spPr>
          <a:xfrm>
            <a:off x="7175500" y="2882900"/>
            <a:ext cx="4102100" cy="5473700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108" name="Shape 10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タイトルテキスト</a:t>
            </a:r>
          </a:p>
        </p:txBody>
      </p:sp>
      <p:sp>
        <p:nvSpPr>
          <p:cNvPr id="109" name="Shape 109"/>
          <p:cNvSpPr/>
          <p:nvPr>
            <p:ph type="body" sz="half" idx="1"/>
          </p:nvPr>
        </p:nvSpPr>
        <p:spPr>
          <a:xfrm>
            <a:off x="1270000" y="2768600"/>
            <a:ext cx="5041900" cy="5715000"/>
          </a:xfrm>
          <a:prstGeom prst="rect">
            <a:avLst/>
          </a:prstGeom>
        </p:spPr>
        <p:txBody>
          <a:bodyPr/>
          <a:lstStyle>
            <a:lvl1pPr marL="812120" indent="-494620">
              <a:spcBef>
                <a:spcPts val="3800"/>
              </a:spcBef>
              <a:defRPr sz="3200"/>
            </a:lvl1pPr>
            <a:lvl2pPr marL="1256620" indent="-494620">
              <a:spcBef>
                <a:spcPts val="3800"/>
              </a:spcBef>
              <a:defRPr sz="3200"/>
            </a:lvl2pPr>
            <a:lvl3pPr marL="1701120" indent="-494620">
              <a:spcBef>
                <a:spcPts val="3800"/>
              </a:spcBef>
              <a:defRPr sz="3200"/>
            </a:lvl3pPr>
            <a:lvl4pPr marL="2145620" indent="-494620">
              <a:spcBef>
                <a:spcPts val="3800"/>
              </a:spcBef>
              <a:defRPr sz="3200"/>
            </a:lvl4pPr>
            <a:lvl5pPr marL="2590120" indent="-494620">
              <a:spcBef>
                <a:spcPts val="3800"/>
              </a:spcBef>
              <a:defRPr sz="3200"/>
            </a:lvl5pPr>
          </a:lstStyle>
          <a:p>
            <a:pPr/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110" name="Shape 11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タイトル &amp; 箇条書き（左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タイトルテキスト</a:t>
            </a:r>
          </a:p>
        </p:txBody>
      </p:sp>
      <p:sp>
        <p:nvSpPr>
          <p:cNvPr id="118" name="Shape 118"/>
          <p:cNvSpPr/>
          <p:nvPr>
            <p:ph type="body" sz="half" idx="1"/>
          </p:nvPr>
        </p:nvSpPr>
        <p:spPr>
          <a:xfrm>
            <a:off x="1270000" y="2768600"/>
            <a:ext cx="5041900" cy="5715000"/>
          </a:xfrm>
          <a:prstGeom prst="rect">
            <a:avLst/>
          </a:prstGeom>
        </p:spPr>
        <p:txBody>
          <a:bodyPr/>
          <a:lstStyle>
            <a:lvl1pPr marL="812120" indent="-494620">
              <a:spcBef>
                <a:spcPts val="3800"/>
              </a:spcBef>
              <a:defRPr sz="3200"/>
            </a:lvl1pPr>
            <a:lvl2pPr marL="1256620" indent="-494620">
              <a:spcBef>
                <a:spcPts val="3800"/>
              </a:spcBef>
              <a:defRPr sz="3200"/>
            </a:lvl2pPr>
            <a:lvl3pPr marL="1701120" indent="-494620">
              <a:spcBef>
                <a:spcPts val="3800"/>
              </a:spcBef>
              <a:defRPr sz="3200"/>
            </a:lvl3pPr>
            <a:lvl4pPr marL="2145620" indent="-494620">
              <a:spcBef>
                <a:spcPts val="3800"/>
              </a:spcBef>
              <a:defRPr sz="3200"/>
            </a:lvl4pPr>
            <a:lvl5pPr marL="2590120" indent="-494620">
              <a:spcBef>
                <a:spcPts val="3800"/>
              </a:spcBef>
              <a:defRPr sz="3200"/>
            </a:lvl5pPr>
          </a:lstStyle>
          <a:p>
            <a:pPr/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119" name="Shape 119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タイトル &amp; 箇条書き（右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タイトルテキスト</a:t>
            </a:r>
          </a:p>
        </p:txBody>
      </p:sp>
      <p:sp>
        <p:nvSpPr>
          <p:cNvPr id="127" name="Shape 127"/>
          <p:cNvSpPr/>
          <p:nvPr>
            <p:ph type="body" sz="quarter" idx="1"/>
          </p:nvPr>
        </p:nvSpPr>
        <p:spPr>
          <a:xfrm>
            <a:off x="7772400" y="2768600"/>
            <a:ext cx="3962400" cy="5715000"/>
          </a:xfrm>
          <a:prstGeom prst="rect">
            <a:avLst/>
          </a:prstGeom>
        </p:spPr>
        <p:txBody>
          <a:bodyPr/>
          <a:lstStyle>
            <a:lvl1pPr marL="812120" indent="-494620">
              <a:spcBef>
                <a:spcPts val="3800"/>
              </a:spcBef>
              <a:defRPr sz="3200"/>
            </a:lvl1pPr>
            <a:lvl2pPr marL="1256620" indent="-494620">
              <a:spcBef>
                <a:spcPts val="3800"/>
              </a:spcBef>
              <a:defRPr sz="3200"/>
            </a:lvl2pPr>
            <a:lvl3pPr marL="1701120" indent="-494620">
              <a:spcBef>
                <a:spcPts val="3800"/>
              </a:spcBef>
              <a:defRPr sz="3200"/>
            </a:lvl3pPr>
            <a:lvl4pPr marL="2145620" indent="-494620">
              <a:spcBef>
                <a:spcPts val="3800"/>
              </a:spcBef>
              <a:defRPr sz="3200"/>
            </a:lvl4pPr>
            <a:lvl5pPr marL="2590120" indent="-494620">
              <a:spcBef>
                <a:spcPts val="3800"/>
              </a:spcBef>
              <a:defRPr sz="3200"/>
            </a:lvl5pPr>
          </a:lstStyle>
          <a:p>
            <a:pPr/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128" name="Shape 12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タイトル &amp; サブタイトル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/>
            <a:r>
              <a:t>タイトルテキスト</a:t>
            </a:r>
          </a:p>
        </p:txBody>
      </p:sp>
      <p:sp>
        <p:nvSpPr>
          <p:cNvPr id="136" name="Shape 136"/>
          <p:cNvSpPr/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600"/>
            </a:lvl1pPr>
            <a:lvl2pPr marL="0" indent="0" algn="ctr">
              <a:spcBef>
                <a:spcPts val="0"/>
              </a:spcBef>
              <a:buSzTx/>
              <a:buNone/>
              <a:defRPr sz="3600"/>
            </a:lvl2pPr>
            <a:lvl3pPr marL="0" indent="0" algn="ctr">
              <a:spcBef>
                <a:spcPts val="0"/>
              </a:spcBef>
              <a:buSzTx/>
              <a:buNone/>
              <a:defRPr sz="3600"/>
            </a:lvl3pPr>
            <a:lvl4pPr marL="0" indent="0" algn="ctr">
              <a:spcBef>
                <a:spcPts val="0"/>
              </a:spcBef>
              <a:buSzTx/>
              <a:buNone/>
              <a:defRPr sz="3600"/>
            </a:lvl4pPr>
            <a:lvl5pPr marL="0" indent="0" algn="ctr">
              <a:spcBef>
                <a:spcPts val="0"/>
              </a:spcBef>
              <a:buSzTx/>
              <a:buNone/>
              <a:defRPr sz="3600"/>
            </a:lvl5pPr>
          </a:lstStyle>
          <a:p>
            <a:pPr/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137" name="Shape 137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タイトル &amp; 箇条書き コピー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タイトルテキスト</a:t>
            </a:r>
          </a:p>
        </p:txBody>
      </p:sp>
      <p:sp>
        <p:nvSpPr>
          <p:cNvPr id="145" name="Shape 145"/>
          <p:cNvSpPr/>
          <p:nvPr>
            <p:ph type="body" idx="1"/>
          </p:nvPr>
        </p:nvSpPr>
        <p:spPr>
          <a:xfrm>
            <a:off x="1270000" y="2768600"/>
            <a:ext cx="10464800" cy="5715000"/>
          </a:xfrm>
          <a:prstGeom prst="rect">
            <a:avLst/>
          </a:prstGeom>
        </p:spPr>
        <p:txBody>
          <a:bodyPr/>
          <a:lstStyle>
            <a:lvl1pPr>
              <a:spcBef>
                <a:spcPts val="2400"/>
              </a:spcBef>
            </a:lvl1pPr>
            <a:lvl2pPr>
              <a:spcBef>
                <a:spcPts val="2400"/>
              </a:spcBef>
            </a:lvl2pPr>
            <a:lvl3pPr>
              <a:spcBef>
                <a:spcPts val="2400"/>
              </a:spcBef>
            </a:lvl3pPr>
            <a:lvl4pPr>
              <a:spcBef>
                <a:spcPts val="2400"/>
              </a:spcBef>
            </a:lvl4pPr>
            <a:lvl5pPr>
              <a:spcBef>
                <a:spcPts val="2400"/>
              </a:spcBef>
            </a:lvl5pPr>
          </a:lstStyle>
          <a:p>
            <a:pPr/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146" name="Shape 14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タイトル &amp; 箇条書き コピー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タイトルテキスト</a:t>
            </a:r>
          </a:p>
        </p:txBody>
      </p:sp>
      <p:sp>
        <p:nvSpPr>
          <p:cNvPr id="154" name="Shape 154"/>
          <p:cNvSpPr/>
          <p:nvPr>
            <p:ph type="body" idx="1"/>
          </p:nvPr>
        </p:nvSpPr>
        <p:spPr>
          <a:xfrm>
            <a:off x="1270000" y="2768600"/>
            <a:ext cx="10464800" cy="5715000"/>
          </a:xfrm>
          <a:prstGeom prst="rect">
            <a:avLst/>
          </a:prstGeom>
        </p:spPr>
        <p:txBody>
          <a:bodyPr/>
          <a:lstStyle>
            <a:lvl1pPr>
              <a:spcBef>
                <a:spcPts val="2400"/>
              </a:spcBef>
            </a:lvl1pPr>
            <a:lvl2pPr>
              <a:spcBef>
                <a:spcPts val="2400"/>
              </a:spcBef>
            </a:lvl2pPr>
            <a:lvl3pPr>
              <a:spcBef>
                <a:spcPts val="2400"/>
              </a:spcBef>
            </a:lvl3pPr>
            <a:lvl4pPr>
              <a:spcBef>
                <a:spcPts val="2400"/>
              </a:spcBef>
            </a:lvl4pPr>
            <a:lvl5pPr>
              <a:spcBef>
                <a:spcPts val="2400"/>
              </a:spcBef>
            </a:lvl5pPr>
          </a:lstStyle>
          <a:p>
            <a:pPr/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155" name="Shape 15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タイトル &amp; 箇条書き コピー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タイトルテキスト</a:t>
            </a:r>
          </a:p>
        </p:txBody>
      </p:sp>
      <p:sp>
        <p:nvSpPr>
          <p:cNvPr id="163" name="Shape 163"/>
          <p:cNvSpPr/>
          <p:nvPr>
            <p:ph type="body" idx="1"/>
          </p:nvPr>
        </p:nvSpPr>
        <p:spPr>
          <a:xfrm>
            <a:off x="1270000" y="2768600"/>
            <a:ext cx="10464800" cy="5715000"/>
          </a:xfrm>
          <a:prstGeom prst="rect">
            <a:avLst/>
          </a:prstGeom>
        </p:spPr>
        <p:txBody>
          <a:bodyPr/>
          <a:lstStyle>
            <a:lvl1pPr>
              <a:spcBef>
                <a:spcPts val="2400"/>
              </a:spcBef>
            </a:lvl1pPr>
            <a:lvl2pPr>
              <a:spcBef>
                <a:spcPts val="2400"/>
              </a:spcBef>
            </a:lvl2pPr>
            <a:lvl3pPr>
              <a:spcBef>
                <a:spcPts val="2400"/>
              </a:spcBef>
            </a:lvl3pPr>
            <a:lvl4pPr>
              <a:spcBef>
                <a:spcPts val="2400"/>
              </a:spcBef>
            </a:lvl4pPr>
            <a:lvl5pPr>
              <a:spcBef>
                <a:spcPts val="2400"/>
              </a:spcBef>
            </a:lvl5pPr>
          </a:lstStyle>
          <a:p>
            <a:pPr/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164" name="Shape 164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タイトル &amp; 箇条書き コピー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タイトルテキスト</a:t>
            </a:r>
          </a:p>
        </p:txBody>
      </p:sp>
      <p:sp>
        <p:nvSpPr>
          <p:cNvPr id="172" name="Shape 172"/>
          <p:cNvSpPr/>
          <p:nvPr>
            <p:ph type="body" idx="1"/>
          </p:nvPr>
        </p:nvSpPr>
        <p:spPr>
          <a:xfrm>
            <a:off x="1270000" y="2768600"/>
            <a:ext cx="10464800" cy="5715000"/>
          </a:xfrm>
          <a:prstGeom prst="rect">
            <a:avLst/>
          </a:prstGeom>
        </p:spPr>
        <p:txBody>
          <a:bodyPr/>
          <a:lstStyle>
            <a:lvl1pPr>
              <a:spcBef>
                <a:spcPts val="2400"/>
              </a:spcBef>
            </a:lvl1pPr>
            <a:lvl2pPr>
              <a:spcBef>
                <a:spcPts val="2400"/>
              </a:spcBef>
            </a:lvl2pPr>
            <a:lvl3pPr>
              <a:spcBef>
                <a:spcPts val="2400"/>
              </a:spcBef>
            </a:lvl3pPr>
            <a:lvl4pPr>
              <a:spcBef>
                <a:spcPts val="2400"/>
              </a:spcBef>
            </a:lvl4pPr>
            <a:lvl5pPr>
              <a:spcBef>
                <a:spcPts val="2400"/>
              </a:spcBef>
            </a:lvl5pPr>
          </a:lstStyle>
          <a:p>
            <a:pPr/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173" name="Shape 17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タイトル &amp; 箇条書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タイトルテキスト</a:t>
            </a:r>
          </a:p>
        </p:txBody>
      </p:sp>
      <p:sp>
        <p:nvSpPr>
          <p:cNvPr id="21" name="Shape 21"/>
          <p:cNvSpPr/>
          <p:nvPr>
            <p:ph type="body" idx="1"/>
          </p:nvPr>
        </p:nvSpPr>
        <p:spPr>
          <a:xfrm>
            <a:off x="1270000" y="2768600"/>
            <a:ext cx="10464800" cy="5715000"/>
          </a:xfrm>
          <a:prstGeom prst="rect">
            <a:avLst/>
          </a:prstGeom>
        </p:spPr>
        <p:txBody>
          <a:bodyPr/>
          <a:lstStyle>
            <a:lvl1pPr>
              <a:spcBef>
                <a:spcPts val="2400"/>
              </a:spcBef>
            </a:lvl1pPr>
            <a:lvl2pPr>
              <a:spcBef>
                <a:spcPts val="2400"/>
              </a:spcBef>
            </a:lvl2pPr>
            <a:lvl3pPr>
              <a:spcBef>
                <a:spcPts val="2400"/>
              </a:spcBef>
            </a:lvl3pPr>
            <a:lvl4pPr>
              <a:spcBef>
                <a:spcPts val="2400"/>
              </a:spcBef>
            </a:lvl4pPr>
            <a:lvl5pPr>
              <a:spcBef>
                <a:spcPts val="2400"/>
              </a:spcBef>
            </a:lvl5pPr>
          </a:lstStyle>
          <a:p>
            <a:pPr/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22" name="Shape 22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Default - タイトルとコンテンツ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/>
          <p:nvPr/>
        </p:nvSpPr>
        <p:spPr>
          <a:xfrm>
            <a:off x="0" y="0"/>
            <a:ext cx="13233400" cy="9931400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rgbClr val="363636"/>
              </a:gs>
            </a:gsLst>
            <a:lin ang="5400000"/>
          </a:gra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1295400">
              <a:buClr>
                <a:srgbClr val="000000"/>
              </a:buClr>
              <a:defRPr sz="34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grpSp>
        <p:nvGrpSpPr>
          <p:cNvPr id="223" name="Group 223"/>
          <p:cNvGrpSpPr/>
          <p:nvPr/>
        </p:nvGrpSpPr>
        <p:grpSpPr>
          <a:xfrm>
            <a:off x="11811000" y="9105900"/>
            <a:ext cx="812800" cy="368300"/>
            <a:chOff x="0" y="0"/>
            <a:chExt cx="812800" cy="368300"/>
          </a:xfrm>
        </p:grpSpPr>
        <p:sp>
          <p:nvSpPr>
            <p:cNvPr id="181" name="Shape 181"/>
            <p:cNvSpPr/>
            <p:nvPr/>
          </p:nvSpPr>
          <p:spPr>
            <a:xfrm>
              <a:off x="50800" y="0"/>
              <a:ext cx="0" cy="508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0" h="21600" fill="norm" stroke="1" extrusionOk="0">
                  <a:moveTo>
                    <a:pt x="0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none" lIns="38100" tIns="38100" rIns="38100" bIns="38100" numCol="1" anchor="ctr">
              <a:spAutoFit/>
            </a:bodyPr>
            <a:lstStyle/>
            <a:p>
              <a:pPr defTabSz="1295400">
                <a:buClr>
                  <a:srgbClr val="000000"/>
                </a:buClr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82" name="Shape 182"/>
            <p:cNvSpPr/>
            <p:nvPr/>
          </p:nvSpPr>
          <p:spPr>
            <a:xfrm>
              <a:off x="50800" y="101600"/>
              <a:ext cx="0" cy="508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0" h="21600" fill="norm" stroke="1" extrusionOk="0">
                  <a:moveTo>
                    <a:pt x="0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none" lIns="38100" tIns="38100" rIns="38100" bIns="38100" numCol="1" anchor="ctr">
              <a:spAutoFit/>
            </a:bodyPr>
            <a:lstStyle/>
            <a:p>
              <a:pPr defTabSz="1295400">
                <a:buClr>
                  <a:srgbClr val="000000"/>
                </a:buClr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83" name="Shape 183"/>
            <p:cNvSpPr/>
            <p:nvPr/>
          </p:nvSpPr>
          <p:spPr>
            <a:xfrm>
              <a:off x="50800" y="165100"/>
              <a:ext cx="0" cy="508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0" h="21600" fill="norm" stroke="1" extrusionOk="0">
                  <a:moveTo>
                    <a:pt x="0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none" lIns="38100" tIns="38100" rIns="38100" bIns="38100" numCol="1" anchor="ctr">
              <a:spAutoFit/>
            </a:bodyPr>
            <a:lstStyle/>
            <a:p>
              <a:pPr defTabSz="1295400">
                <a:buClr>
                  <a:srgbClr val="000000"/>
                </a:buClr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84" name="Shape 184"/>
            <p:cNvSpPr/>
            <p:nvPr/>
          </p:nvSpPr>
          <p:spPr>
            <a:xfrm>
              <a:off x="50800" y="215900"/>
              <a:ext cx="0" cy="508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0" h="21600" fill="norm" stroke="1" extrusionOk="0">
                  <a:moveTo>
                    <a:pt x="0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none" lIns="38100" tIns="38100" rIns="38100" bIns="38100" numCol="1" anchor="ctr">
              <a:spAutoFit/>
            </a:bodyPr>
            <a:lstStyle/>
            <a:p>
              <a:pPr defTabSz="1295400">
                <a:buClr>
                  <a:srgbClr val="000000"/>
                </a:buClr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85" name="Shape 185"/>
            <p:cNvSpPr/>
            <p:nvPr/>
          </p:nvSpPr>
          <p:spPr>
            <a:xfrm>
              <a:off x="50800" y="317500"/>
              <a:ext cx="0" cy="508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0" h="21600" fill="norm" stroke="1" extrusionOk="0">
                  <a:moveTo>
                    <a:pt x="0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none" lIns="38100" tIns="38100" rIns="38100" bIns="38100" numCol="1" anchor="ctr">
              <a:spAutoFit/>
            </a:bodyPr>
            <a:lstStyle/>
            <a:p>
              <a:pPr defTabSz="1295400">
                <a:buClr>
                  <a:srgbClr val="000000"/>
                </a:buClr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86" name="Shape 186"/>
            <p:cNvSpPr/>
            <p:nvPr/>
          </p:nvSpPr>
          <p:spPr>
            <a:xfrm>
              <a:off x="0" y="317500"/>
              <a:ext cx="0" cy="508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0" h="21600" fill="norm" stroke="1" extrusionOk="0">
                  <a:moveTo>
                    <a:pt x="0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none" lIns="38100" tIns="38100" rIns="38100" bIns="38100" numCol="1" anchor="ctr">
              <a:spAutoFit/>
            </a:bodyPr>
            <a:lstStyle/>
            <a:p>
              <a:pPr defTabSz="1295400">
                <a:buClr>
                  <a:srgbClr val="000000"/>
                </a:buClr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87" name="Shape 187"/>
            <p:cNvSpPr/>
            <p:nvPr/>
          </p:nvSpPr>
          <p:spPr>
            <a:xfrm>
              <a:off x="50800" y="266700"/>
              <a:ext cx="0" cy="508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0" h="21600" fill="norm" stroke="1" extrusionOk="0">
                  <a:moveTo>
                    <a:pt x="0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none" lIns="38100" tIns="38100" rIns="38100" bIns="38100" numCol="1" anchor="ctr">
              <a:spAutoFit/>
            </a:bodyPr>
            <a:lstStyle/>
            <a:p>
              <a:pPr defTabSz="1295400">
                <a:buClr>
                  <a:srgbClr val="000000"/>
                </a:buClr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88" name="Shape 188"/>
            <p:cNvSpPr/>
            <p:nvPr/>
          </p:nvSpPr>
          <p:spPr>
            <a:xfrm>
              <a:off x="165100" y="215900"/>
              <a:ext cx="0" cy="508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0" h="21600" fill="norm" stroke="1" extrusionOk="0">
                  <a:moveTo>
                    <a:pt x="0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none" lIns="38100" tIns="38100" rIns="38100" bIns="38100" numCol="1" anchor="ctr">
              <a:spAutoFit/>
            </a:bodyPr>
            <a:lstStyle/>
            <a:p>
              <a:pPr defTabSz="1295400">
                <a:buClr>
                  <a:srgbClr val="000000"/>
                </a:buClr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89" name="Shape 189"/>
            <p:cNvSpPr/>
            <p:nvPr/>
          </p:nvSpPr>
          <p:spPr>
            <a:xfrm>
              <a:off x="165100" y="165100"/>
              <a:ext cx="0" cy="508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0" h="21600" fill="norm" stroke="1" extrusionOk="0">
                  <a:moveTo>
                    <a:pt x="0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none" lIns="38100" tIns="38100" rIns="38100" bIns="38100" numCol="1" anchor="ctr">
              <a:spAutoFit/>
            </a:bodyPr>
            <a:lstStyle/>
            <a:p>
              <a:pPr defTabSz="1295400">
                <a:buClr>
                  <a:srgbClr val="000000"/>
                </a:buClr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90" name="Shape 190"/>
            <p:cNvSpPr/>
            <p:nvPr/>
          </p:nvSpPr>
          <p:spPr>
            <a:xfrm>
              <a:off x="165100" y="101600"/>
              <a:ext cx="0" cy="508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0" h="21600" fill="norm" stroke="1" extrusionOk="0">
                  <a:moveTo>
                    <a:pt x="0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none" lIns="38100" tIns="38100" rIns="38100" bIns="38100" numCol="1" anchor="ctr">
              <a:spAutoFit/>
            </a:bodyPr>
            <a:lstStyle/>
            <a:p>
              <a:pPr defTabSz="1295400">
                <a:buClr>
                  <a:srgbClr val="000000"/>
                </a:buClr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91" name="Shape 191"/>
            <p:cNvSpPr/>
            <p:nvPr/>
          </p:nvSpPr>
          <p:spPr>
            <a:xfrm>
              <a:off x="165100" y="0"/>
              <a:ext cx="0" cy="508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0" h="21600" fill="norm" stroke="1" extrusionOk="0">
                  <a:moveTo>
                    <a:pt x="0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none" lIns="38100" tIns="38100" rIns="38100" bIns="38100" numCol="1" anchor="ctr">
              <a:spAutoFit/>
            </a:bodyPr>
            <a:lstStyle/>
            <a:p>
              <a:pPr defTabSz="1295400">
                <a:buClr>
                  <a:srgbClr val="000000"/>
                </a:buClr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92" name="Shape 192"/>
            <p:cNvSpPr/>
            <p:nvPr/>
          </p:nvSpPr>
          <p:spPr>
            <a:xfrm>
              <a:off x="266700" y="101600"/>
              <a:ext cx="0" cy="508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0" h="21600" fill="norm" stroke="1" extrusionOk="0">
                  <a:moveTo>
                    <a:pt x="0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none" lIns="38100" tIns="38100" rIns="38100" bIns="38100" numCol="1" anchor="ctr">
              <a:spAutoFit/>
            </a:bodyPr>
            <a:lstStyle/>
            <a:p>
              <a:pPr defTabSz="1295400">
                <a:buClr>
                  <a:srgbClr val="000000"/>
                </a:buClr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93" name="Shape 193"/>
            <p:cNvSpPr/>
            <p:nvPr/>
          </p:nvSpPr>
          <p:spPr>
            <a:xfrm>
              <a:off x="266700" y="165100"/>
              <a:ext cx="0" cy="508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0" h="21600" fill="norm" stroke="1" extrusionOk="0">
                  <a:moveTo>
                    <a:pt x="0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none" lIns="38100" tIns="38100" rIns="38100" bIns="38100" numCol="1" anchor="ctr">
              <a:spAutoFit/>
            </a:bodyPr>
            <a:lstStyle/>
            <a:p>
              <a:pPr defTabSz="1295400">
                <a:buClr>
                  <a:srgbClr val="000000"/>
                </a:buClr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94" name="Shape 194"/>
            <p:cNvSpPr/>
            <p:nvPr/>
          </p:nvSpPr>
          <p:spPr>
            <a:xfrm>
              <a:off x="266700" y="215900"/>
              <a:ext cx="0" cy="508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0" h="21600" fill="norm" stroke="1" extrusionOk="0">
                  <a:moveTo>
                    <a:pt x="0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none" lIns="38100" tIns="38100" rIns="38100" bIns="38100" numCol="1" anchor="ctr">
              <a:spAutoFit/>
            </a:bodyPr>
            <a:lstStyle/>
            <a:p>
              <a:pPr defTabSz="1295400">
                <a:buClr>
                  <a:srgbClr val="000000"/>
                </a:buClr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95" name="Shape 195"/>
            <p:cNvSpPr/>
            <p:nvPr/>
          </p:nvSpPr>
          <p:spPr>
            <a:xfrm>
              <a:off x="330200" y="215900"/>
              <a:ext cx="0" cy="508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0" h="21600" fill="norm" stroke="1" extrusionOk="0">
                  <a:moveTo>
                    <a:pt x="0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none" lIns="38100" tIns="38100" rIns="38100" bIns="38100" numCol="1" anchor="ctr">
              <a:spAutoFit/>
            </a:bodyPr>
            <a:lstStyle/>
            <a:p>
              <a:pPr defTabSz="1295400">
                <a:buClr>
                  <a:srgbClr val="000000"/>
                </a:buClr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96" name="Shape 196"/>
            <p:cNvSpPr/>
            <p:nvPr/>
          </p:nvSpPr>
          <p:spPr>
            <a:xfrm>
              <a:off x="381000" y="215900"/>
              <a:ext cx="0" cy="508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0" h="21600" fill="norm" stroke="1" extrusionOk="0">
                  <a:moveTo>
                    <a:pt x="0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none" lIns="38100" tIns="38100" rIns="38100" bIns="38100" numCol="1" anchor="ctr">
              <a:spAutoFit/>
            </a:bodyPr>
            <a:lstStyle/>
            <a:p>
              <a:pPr defTabSz="1295400">
                <a:buClr>
                  <a:srgbClr val="000000"/>
                </a:buClr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97" name="Shape 197"/>
            <p:cNvSpPr/>
            <p:nvPr/>
          </p:nvSpPr>
          <p:spPr>
            <a:xfrm>
              <a:off x="381000" y="266700"/>
              <a:ext cx="0" cy="508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0" h="21600" fill="norm" stroke="1" extrusionOk="0">
                  <a:moveTo>
                    <a:pt x="0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none" lIns="38100" tIns="38100" rIns="38100" bIns="38100" numCol="1" anchor="ctr">
              <a:spAutoFit/>
            </a:bodyPr>
            <a:lstStyle/>
            <a:p>
              <a:pPr defTabSz="1295400">
                <a:buClr>
                  <a:srgbClr val="000000"/>
                </a:buClr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98" name="Shape 198"/>
            <p:cNvSpPr/>
            <p:nvPr/>
          </p:nvSpPr>
          <p:spPr>
            <a:xfrm>
              <a:off x="381000" y="317500"/>
              <a:ext cx="0" cy="508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0" h="21600" fill="norm" stroke="1" extrusionOk="0">
                  <a:moveTo>
                    <a:pt x="0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none" lIns="38100" tIns="38100" rIns="38100" bIns="38100" numCol="1" anchor="ctr">
              <a:spAutoFit/>
            </a:bodyPr>
            <a:lstStyle/>
            <a:p>
              <a:pPr defTabSz="1295400">
                <a:buClr>
                  <a:srgbClr val="000000"/>
                </a:buClr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99" name="Shape 199"/>
            <p:cNvSpPr/>
            <p:nvPr/>
          </p:nvSpPr>
          <p:spPr>
            <a:xfrm>
              <a:off x="330200" y="317500"/>
              <a:ext cx="0" cy="508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0" h="21600" fill="norm" stroke="1" extrusionOk="0">
                  <a:moveTo>
                    <a:pt x="0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none" lIns="38100" tIns="38100" rIns="38100" bIns="38100" numCol="1" anchor="ctr">
              <a:spAutoFit/>
            </a:bodyPr>
            <a:lstStyle/>
            <a:p>
              <a:pPr defTabSz="1295400">
                <a:buClr>
                  <a:srgbClr val="000000"/>
                </a:buClr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200" name="Shape 200"/>
            <p:cNvSpPr/>
            <p:nvPr/>
          </p:nvSpPr>
          <p:spPr>
            <a:xfrm>
              <a:off x="266700" y="317500"/>
              <a:ext cx="0" cy="508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0" h="21600" fill="norm" stroke="1" extrusionOk="0">
                  <a:moveTo>
                    <a:pt x="0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none" lIns="38100" tIns="38100" rIns="38100" bIns="38100" numCol="1" anchor="ctr">
              <a:spAutoFit/>
            </a:bodyPr>
            <a:lstStyle/>
            <a:p>
              <a:pPr defTabSz="1295400">
                <a:buClr>
                  <a:srgbClr val="000000"/>
                </a:buClr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201" name="Shape 201"/>
            <p:cNvSpPr/>
            <p:nvPr/>
          </p:nvSpPr>
          <p:spPr>
            <a:xfrm>
              <a:off x="381000" y="165100"/>
              <a:ext cx="0" cy="508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0" h="21600" fill="norm" stroke="1" extrusionOk="0">
                  <a:moveTo>
                    <a:pt x="0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none" lIns="38100" tIns="38100" rIns="38100" bIns="38100" numCol="1" anchor="ctr">
              <a:spAutoFit/>
            </a:bodyPr>
            <a:lstStyle/>
            <a:p>
              <a:pPr defTabSz="1295400">
                <a:buClr>
                  <a:srgbClr val="000000"/>
                </a:buClr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202" name="Shape 202"/>
            <p:cNvSpPr/>
            <p:nvPr/>
          </p:nvSpPr>
          <p:spPr>
            <a:xfrm>
              <a:off x="381000" y="101600"/>
              <a:ext cx="0" cy="508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0" h="21600" fill="norm" stroke="1" extrusionOk="0">
                  <a:moveTo>
                    <a:pt x="0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none" lIns="38100" tIns="38100" rIns="38100" bIns="38100" numCol="1" anchor="ctr">
              <a:spAutoFit/>
            </a:bodyPr>
            <a:lstStyle/>
            <a:p>
              <a:pPr defTabSz="1295400">
                <a:buClr>
                  <a:srgbClr val="000000"/>
                </a:buClr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203" name="Shape 203"/>
            <p:cNvSpPr/>
            <p:nvPr/>
          </p:nvSpPr>
          <p:spPr>
            <a:xfrm>
              <a:off x="330200" y="101600"/>
              <a:ext cx="0" cy="508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0" h="21600" fill="norm" stroke="1" extrusionOk="0">
                  <a:moveTo>
                    <a:pt x="0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none" lIns="38100" tIns="38100" rIns="38100" bIns="38100" numCol="1" anchor="ctr">
              <a:spAutoFit/>
            </a:bodyPr>
            <a:lstStyle/>
            <a:p>
              <a:pPr defTabSz="1295400">
                <a:buClr>
                  <a:srgbClr val="000000"/>
                </a:buClr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204" name="Shape 204"/>
            <p:cNvSpPr/>
            <p:nvPr/>
          </p:nvSpPr>
          <p:spPr>
            <a:xfrm>
              <a:off x="431800" y="101600"/>
              <a:ext cx="0" cy="508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0" h="21600" fill="norm" stroke="1" extrusionOk="0">
                  <a:moveTo>
                    <a:pt x="0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none" lIns="38100" tIns="38100" rIns="38100" bIns="38100" numCol="1" anchor="ctr">
              <a:spAutoFit/>
            </a:bodyPr>
            <a:lstStyle/>
            <a:p>
              <a:pPr defTabSz="1295400">
                <a:buClr>
                  <a:srgbClr val="000000"/>
                </a:buClr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205" name="Shape 205"/>
            <p:cNvSpPr/>
            <p:nvPr/>
          </p:nvSpPr>
          <p:spPr>
            <a:xfrm>
              <a:off x="495300" y="215900"/>
              <a:ext cx="0" cy="508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0" h="21600" fill="norm" stroke="1" extrusionOk="0">
                  <a:moveTo>
                    <a:pt x="0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none" lIns="38100" tIns="38100" rIns="38100" bIns="38100" numCol="1" anchor="ctr">
              <a:spAutoFit/>
            </a:bodyPr>
            <a:lstStyle/>
            <a:p>
              <a:pPr defTabSz="1295400">
                <a:buClr>
                  <a:srgbClr val="000000"/>
                </a:buClr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206" name="Shape 206"/>
            <p:cNvSpPr/>
            <p:nvPr/>
          </p:nvSpPr>
          <p:spPr>
            <a:xfrm>
              <a:off x="596900" y="215900"/>
              <a:ext cx="0" cy="508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0" h="21600" fill="norm" stroke="1" extrusionOk="0">
                  <a:moveTo>
                    <a:pt x="0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none" lIns="38100" tIns="38100" rIns="38100" bIns="38100" numCol="1" anchor="ctr">
              <a:spAutoFit/>
            </a:bodyPr>
            <a:lstStyle/>
            <a:p>
              <a:pPr defTabSz="1295400">
                <a:buClr>
                  <a:srgbClr val="000000"/>
                </a:buClr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207" name="Shape 207"/>
            <p:cNvSpPr/>
            <p:nvPr/>
          </p:nvSpPr>
          <p:spPr>
            <a:xfrm>
              <a:off x="596900" y="266700"/>
              <a:ext cx="0" cy="508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0" h="21600" fill="norm" stroke="1" extrusionOk="0">
                  <a:moveTo>
                    <a:pt x="0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none" lIns="38100" tIns="38100" rIns="38100" bIns="38100" numCol="1" anchor="ctr">
              <a:spAutoFit/>
            </a:bodyPr>
            <a:lstStyle/>
            <a:p>
              <a:pPr defTabSz="1295400">
                <a:buClr>
                  <a:srgbClr val="000000"/>
                </a:buClr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208" name="Shape 208"/>
            <p:cNvSpPr/>
            <p:nvPr/>
          </p:nvSpPr>
          <p:spPr>
            <a:xfrm>
              <a:off x="596900" y="317500"/>
              <a:ext cx="0" cy="508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0" h="21600" fill="norm" stroke="1" extrusionOk="0">
                  <a:moveTo>
                    <a:pt x="0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none" lIns="38100" tIns="38100" rIns="38100" bIns="38100" numCol="1" anchor="ctr">
              <a:spAutoFit/>
            </a:bodyPr>
            <a:lstStyle/>
            <a:p>
              <a:pPr defTabSz="1295400">
                <a:buClr>
                  <a:srgbClr val="000000"/>
                </a:buClr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209" name="Shape 209"/>
            <p:cNvSpPr/>
            <p:nvPr/>
          </p:nvSpPr>
          <p:spPr>
            <a:xfrm>
              <a:off x="546100" y="317500"/>
              <a:ext cx="0" cy="508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0" h="21600" fill="norm" stroke="1" extrusionOk="0">
                  <a:moveTo>
                    <a:pt x="0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none" lIns="38100" tIns="38100" rIns="38100" bIns="38100" numCol="1" anchor="ctr">
              <a:spAutoFit/>
            </a:bodyPr>
            <a:lstStyle/>
            <a:p>
              <a:pPr defTabSz="1295400">
                <a:buClr>
                  <a:srgbClr val="000000"/>
                </a:buClr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210" name="Shape 210"/>
            <p:cNvSpPr/>
            <p:nvPr/>
          </p:nvSpPr>
          <p:spPr>
            <a:xfrm>
              <a:off x="596900" y="165100"/>
              <a:ext cx="0" cy="508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0" h="21600" fill="norm" stroke="1" extrusionOk="0">
                  <a:moveTo>
                    <a:pt x="0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none" lIns="38100" tIns="38100" rIns="38100" bIns="38100" numCol="1" anchor="ctr">
              <a:spAutoFit/>
            </a:bodyPr>
            <a:lstStyle/>
            <a:p>
              <a:pPr defTabSz="1295400">
                <a:buClr>
                  <a:srgbClr val="000000"/>
                </a:buClr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211" name="Shape 211"/>
            <p:cNvSpPr/>
            <p:nvPr/>
          </p:nvSpPr>
          <p:spPr>
            <a:xfrm>
              <a:off x="596900" y="101600"/>
              <a:ext cx="0" cy="508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0" h="21600" fill="norm" stroke="1" extrusionOk="0">
                  <a:moveTo>
                    <a:pt x="0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none" lIns="38100" tIns="38100" rIns="38100" bIns="38100" numCol="1" anchor="ctr">
              <a:spAutoFit/>
            </a:bodyPr>
            <a:lstStyle/>
            <a:p>
              <a:pPr defTabSz="1295400">
                <a:buClr>
                  <a:srgbClr val="000000"/>
                </a:buClr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212" name="Shape 212"/>
            <p:cNvSpPr/>
            <p:nvPr/>
          </p:nvSpPr>
          <p:spPr>
            <a:xfrm>
              <a:off x="596900" y="0"/>
              <a:ext cx="0" cy="508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0" h="21600" fill="norm" stroke="1" extrusionOk="0">
                  <a:moveTo>
                    <a:pt x="0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none" lIns="38100" tIns="38100" rIns="38100" bIns="38100" numCol="1" anchor="ctr">
              <a:spAutoFit/>
            </a:bodyPr>
            <a:lstStyle/>
            <a:p>
              <a:pPr defTabSz="1295400">
                <a:buClr>
                  <a:srgbClr val="000000"/>
                </a:buClr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213" name="Shape 213"/>
            <p:cNvSpPr/>
            <p:nvPr/>
          </p:nvSpPr>
          <p:spPr>
            <a:xfrm>
              <a:off x="711200" y="101600"/>
              <a:ext cx="0" cy="508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0" h="21600" fill="norm" stroke="1" extrusionOk="0">
                  <a:moveTo>
                    <a:pt x="0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none" lIns="38100" tIns="38100" rIns="38100" bIns="38100" numCol="1" anchor="ctr">
              <a:spAutoFit/>
            </a:bodyPr>
            <a:lstStyle/>
            <a:p>
              <a:pPr defTabSz="1295400">
                <a:buClr>
                  <a:srgbClr val="000000"/>
                </a:buClr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214" name="Shape 214"/>
            <p:cNvSpPr/>
            <p:nvPr/>
          </p:nvSpPr>
          <p:spPr>
            <a:xfrm>
              <a:off x="711200" y="165100"/>
              <a:ext cx="0" cy="508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0" h="21600" fill="norm" stroke="1" extrusionOk="0">
                  <a:moveTo>
                    <a:pt x="0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none" lIns="38100" tIns="38100" rIns="38100" bIns="38100" numCol="1" anchor="ctr">
              <a:spAutoFit/>
            </a:bodyPr>
            <a:lstStyle/>
            <a:p>
              <a:pPr defTabSz="1295400">
                <a:buClr>
                  <a:srgbClr val="000000"/>
                </a:buClr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215" name="Shape 215"/>
            <p:cNvSpPr/>
            <p:nvPr/>
          </p:nvSpPr>
          <p:spPr>
            <a:xfrm>
              <a:off x="711200" y="215900"/>
              <a:ext cx="0" cy="508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0" h="21600" fill="norm" stroke="1" extrusionOk="0">
                  <a:moveTo>
                    <a:pt x="0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none" lIns="38100" tIns="38100" rIns="38100" bIns="38100" numCol="1" anchor="ctr">
              <a:spAutoFit/>
            </a:bodyPr>
            <a:lstStyle/>
            <a:p>
              <a:pPr defTabSz="1295400">
                <a:buClr>
                  <a:srgbClr val="000000"/>
                </a:buClr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216" name="Shape 216"/>
            <p:cNvSpPr/>
            <p:nvPr/>
          </p:nvSpPr>
          <p:spPr>
            <a:xfrm>
              <a:off x="711200" y="266700"/>
              <a:ext cx="0" cy="508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0" h="21600" fill="norm" stroke="1" extrusionOk="0">
                  <a:moveTo>
                    <a:pt x="0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none" lIns="38100" tIns="38100" rIns="38100" bIns="38100" numCol="1" anchor="ctr">
              <a:spAutoFit/>
            </a:bodyPr>
            <a:lstStyle/>
            <a:p>
              <a:pPr defTabSz="1295400">
                <a:buClr>
                  <a:srgbClr val="000000"/>
                </a:buClr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217" name="Shape 217"/>
            <p:cNvSpPr/>
            <p:nvPr/>
          </p:nvSpPr>
          <p:spPr>
            <a:xfrm>
              <a:off x="711200" y="317500"/>
              <a:ext cx="0" cy="508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0" h="21600" fill="norm" stroke="1" extrusionOk="0">
                  <a:moveTo>
                    <a:pt x="0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none" lIns="38100" tIns="38100" rIns="38100" bIns="38100" numCol="1" anchor="ctr">
              <a:spAutoFit/>
            </a:bodyPr>
            <a:lstStyle/>
            <a:p>
              <a:pPr defTabSz="1295400">
                <a:buClr>
                  <a:srgbClr val="000000"/>
                </a:buClr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218" name="Shape 218"/>
            <p:cNvSpPr/>
            <p:nvPr/>
          </p:nvSpPr>
          <p:spPr>
            <a:xfrm>
              <a:off x="762000" y="101600"/>
              <a:ext cx="0" cy="508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0" h="21600" fill="norm" stroke="1" extrusionOk="0">
                  <a:moveTo>
                    <a:pt x="0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none" lIns="38100" tIns="38100" rIns="38100" bIns="38100" numCol="1" anchor="ctr">
              <a:spAutoFit/>
            </a:bodyPr>
            <a:lstStyle/>
            <a:p>
              <a:pPr defTabSz="1295400">
                <a:buClr>
                  <a:srgbClr val="000000"/>
                </a:buClr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219" name="Shape 219"/>
            <p:cNvSpPr/>
            <p:nvPr/>
          </p:nvSpPr>
          <p:spPr>
            <a:xfrm>
              <a:off x="812800" y="101600"/>
              <a:ext cx="0" cy="508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0" h="21600" fill="norm" stroke="1" extrusionOk="0">
                  <a:moveTo>
                    <a:pt x="0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none" lIns="38100" tIns="38100" rIns="38100" bIns="38100" numCol="1" anchor="ctr">
              <a:spAutoFit/>
            </a:bodyPr>
            <a:lstStyle/>
            <a:p>
              <a:pPr defTabSz="1295400">
                <a:buClr>
                  <a:srgbClr val="000000"/>
                </a:buClr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220" name="Shape 220"/>
            <p:cNvSpPr/>
            <p:nvPr/>
          </p:nvSpPr>
          <p:spPr>
            <a:xfrm>
              <a:off x="812800" y="165100"/>
              <a:ext cx="0" cy="508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0" h="21600" fill="norm" stroke="1" extrusionOk="0">
                  <a:moveTo>
                    <a:pt x="0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none" lIns="38100" tIns="38100" rIns="38100" bIns="38100" numCol="1" anchor="ctr">
              <a:spAutoFit/>
            </a:bodyPr>
            <a:lstStyle/>
            <a:p>
              <a:pPr defTabSz="1295400">
                <a:buClr>
                  <a:srgbClr val="000000"/>
                </a:buClr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221" name="Shape 221"/>
            <p:cNvSpPr/>
            <p:nvPr/>
          </p:nvSpPr>
          <p:spPr>
            <a:xfrm>
              <a:off x="812800" y="215900"/>
              <a:ext cx="0" cy="508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0" h="21600" fill="norm" stroke="1" extrusionOk="0">
                  <a:moveTo>
                    <a:pt x="0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none" lIns="38100" tIns="38100" rIns="38100" bIns="38100" numCol="1" anchor="ctr">
              <a:spAutoFit/>
            </a:bodyPr>
            <a:lstStyle/>
            <a:p>
              <a:pPr defTabSz="1295400">
                <a:buClr>
                  <a:srgbClr val="000000"/>
                </a:buClr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222" name="Shape 222"/>
            <p:cNvSpPr/>
            <p:nvPr/>
          </p:nvSpPr>
          <p:spPr>
            <a:xfrm>
              <a:off x="762000" y="215900"/>
              <a:ext cx="0" cy="508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0" h="21600" fill="norm" stroke="1" extrusionOk="0">
                  <a:moveTo>
                    <a:pt x="0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none" lIns="38100" tIns="38100" rIns="38100" bIns="38100" numCol="1" anchor="ctr">
              <a:spAutoFit/>
            </a:bodyPr>
            <a:lstStyle/>
            <a:p>
              <a:pPr defTabSz="1295400">
                <a:buClr>
                  <a:srgbClr val="000000"/>
                </a:buClr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</p:grpSp>
      <p:sp>
        <p:nvSpPr>
          <p:cNvPr id="224" name="Shape 224"/>
          <p:cNvSpPr/>
          <p:nvPr>
            <p:ph type="title"/>
          </p:nvPr>
        </p:nvSpPr>
        <p:spPr>
          <a:xfrm>
            <a:off x="647700" y="647700"/>
            <a:ext cx="11709400" cy="2057400"/>
          </a:xfrm>
          <a:prstGeom prst="rect">
            <a:avLst/>
          </a:prstGeom>
        </p:spPr>
        <p:txBody>
          <a:bodyPr lIns="38100" tIns="38100" rIns="38100" bIns="38100"/>
          <a:lstStyle>
            <a:lvl1pPr defTabSz="1295400">
              <a:defRPr sz="5000">
                <a:solidFill>
                  <a:srgbClr val="EEEEEE"/>
                </a:solidFill>
                <a:uFill>
                  <a:solidFill>
                    <a:srgbClr val="EEEEEE"/>
                  </a:solidFill>
                </a:uFill>
                <a:latin typeface="+mn-lt"/>
                <a:ea typeface="+mn-ea"/>
                <a:cs typeface="+mn-cs"/>
                <a:sym typeface="ヒラギノ角ゴ Std"/>
              </a:defRPr>
            </a:lvl1pPr>
          </a:lstStyle>
          <a:p>
            <a:pPr/>
            <a:r>
              <a:t>タイトルテキスト</a:t>
            </a:r>
          </a:p>
        </p:txBody>
      </p:sp>
      <p:sp>
        <p:nvSpPr>
          <p:cNvPr id="225" name="Shape 225"/>
          <p:cNvSpPr/>
          <p:nvPr>
            <p:ph type="body" idx="1"/>
          </p:nvPr>
        </p:nvSpPr>
        <p:spPr>
          <a:xfrm>
            <a:off x="647700" y="2705100"/>
            <a:ext cx="11709400" cy="7048500"/>
          </a:xfrm>
          <a:prstGeom prst="rect">
            <a:avLst/>
          </a:prstGeom>
        </p:spPr>
        <p:txBody>
          <a:bodyPr lIns="38100" tIns="38100" rIns="38100" bIns="38100" anchor="t"/>
          <a:lstStyle>
            <a:lvl1pPr marL="482600" indent="-482600" defTabSz="1295400">
              <a:spcBef>
                <a:spcPts val="700"/>
              </a:spcBef>
              <a:buClr>
                <a:srgbClr val="EEEEEE"/>
              </a:buClr>
              <a:buSzTx/>
              <a:buFont typeface="ヒラギノ角ゴ Std"/>
              <a:buNone/>
              <a:defRPr sz="3000">
                <a:solidFill>
                  <a:srgbClr val="EEEEEE"/>
                </a:solidFill>
                <a:uFill>
                  <a:solidFill>
                    <a:srgbClr val="EEEEEE"/>
                  </a:solidFill>
                </a:uFill>
                <a:latin typeface="+mn-lt"/>
                <a:ea typeface="+mn-ea"/>
                <a:cs typeface="+mn-cs"/>
                <a:sym typeface="ヒラギノ角ゴ Std"/>
              </a:defRPr>
            </a:lvl1pPr>
            <a:lvl2pPr marL="1056639" indent="-408939" defTabSz="1295400">
              <a:spcBef>
                <a:spcPts val="700"/>
              </a:spcBef>
              <a:buClr>
                <a:srgbClr val="EEEEEE"/>
              </a:buClr>
              <a:buSzTx/>
              <a:buFont typeface="ヒラギノ角ゴ Std"/>
              <a:buNone/>
              <a:defRPr sz="3000">
                <a:solidFill>
                  <a:srgbClr val="EEEEEE"/>
                </a:solidFill>
                <a:uFill>
                  <a:solidFill>
                    <a:srgbClr val="EEEEEE"/>
                  </a:solidFill>
                </a:uFill>
                <a:latin typeface="+mn-lt"/>
                <a:ea typeface="+mn-ea"/>
                <a:cs typeface="+mn-cs"/>
                <a:sym typeface="ヒラギノ角ゴ Std"/>
              </a:defRPr>
            </a:lvl2pPr>
            <a:lvl3pPr marL="1625600" indent="-330200" defTabSz="1295400">
              <a:spcBef>
                <a:spcPts val="700"/>
              </a:spcBef>
              <a:buClr>
                <a:srgbClr val="EEEEEE"/>
              </a:buClr>
              <a:buSzTx/>
              <a:buFont typeface="ヒラギノ角ゴ Std"/>
              <a:buNone/>
              <a:defRPr sz="3000">
                <a:solidFill>
                  <a:srgbClr val="EEEEEE"/>
                </a:solidFill>
                <a:uFill>
                  <a:solidFill>
                    <a:srgbClr val="EEEEEE"/>
                  </a:solidFill>
                </a:uFill>
                <a:latin typeface="+mn-lt"/>
                <a:ea typeface="+mn-ea"/>
                <a:cs typeface="+mn-cs"/>
                <a:sym typeface="ヒラギノ角ゴ Std"/>
              </a:defRPr>
            </a:lvl3pPr>
            <a:lvl4pPr marL="2273300" indent="-317500" defTabSz="1295400">
              <a:spcBef>
                <a:spcPts val="700"/>
              </a:spcBef>
              <a:buClr>
                <a:srgbClr val="EEEEEE"/>
              </a:buClr>
              <a:buSzTx/>
              <a:buFont typeface="ヒラギノ角ゴ Std"/>
              <a:buNone/>
              <a:defRPr sz="3000">
                <a:solidFill>
                  <a:srgbClr val="EEEEEE"/>
                </a:solidFill>
                <a:uFill>
                  <a:solidFill>
                    <a:srgbClr val="EEEEEE"/>
                  </a:solidFill>
                </a:uFill>
                <a:latin typeface="+mn-lt"/>
                <a:ea typeface="+mn-ea"/>
                <a:cs typeface="+mn-cs"/>
                <a:sym typeface="ヒラギノ角ゴ Std"/>
              </a:defRPr>
            </a:lvl4pPr>
            <a:lvl5pPr marL="2921000" indent="-317500" defTabSz="1295400">
              <a:spcBef>
                <a:spcPts val="700"/>
              </a:spcBef>
              <a:buClr>
                <a:srgbClr val="EEEEEE"/>
              </a:buClr>
              <a:buSzTx/>
              <a:buFont typeface="ヒラギノ角ゴ Std"/>
              <a:buNone/>
              <a:defRPr sz="3000">
                <a:solidFill>
                  <a:srgbClr val="EEEEEE"/>
                </a:solidFill>
                <a:uFill>
                  <a:solidFill>
                    <a:srgbClr val="EEEEEE"/>
                  </a:solidFill>
                </a:uFill>
                <a:latin typeface="+mn-lt"/>
                <a:ea typeface="+mn-ea"/>
                <a:cs typeface="+mn-cs"/>
                <a:sym typeface="ヒラギノ角ゴ Std"/>
              </a:defRPr>
            </a:lvl5pPr>
          </a:lstStyle>
          <a:p>
            <a:pPr/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226" name="Shape 226"/>
          <p:cNvSpPr/>
          <p:nvPr>
            <p:ph type="sldNum" sz="quarter" idx="2"/>
          </p:nvPr>
        </p:nvSpPr>
        <p:spPr>
          <a:xfrm>
            <a:off x="11587124" y="9220200"/>
            <a:ext cx="442316" cy="304800"/>
          </a:xfrm>
          <a:prstGeom prst="rect">
            <a:avLst/>
          </a:prstGeom>
          <a:ln w="9525">
            <a:round/>
          </a:ln>
        </p:spPr>
        <p:txBody>
          <a:bodyPr lIns="38100" tIns="38100" rIns="38100" bIns="38100"/>
          <a:lstStyle>
            <a:lvl1pPr algn="r" defTabSz="1295400">
              <a:defRPr>
                <a:solidFill>
                  <a:srgbClr val="EEEEEE"/>
                </a:solidFill>
                <a:uFill>
                  <a:solidFill>
                    <a:srgbClr val="EEEEEE"/>
                  </a:solidFill>
                </a:uFill>
                <a:latin typeface="+mn-lt"/>
                <a:ea typeface="+mn-ea"/>
                <a:cs typeface="+mn-cs"/>
                <a:sym typeface="ヒラギノ角ゴ Std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タイトル &amp; 箇条書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/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 sz="80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lvl1pPr>
          </a:lstStyle>
          <a:p>
            <a:pPr/>
            <a:r>
              <a:t>タイトルテキスト</a:t>
            </a:r>
          </a:p>
        </p:txBody>
      </p:sp>
      <p:sp>
        <p:nvSpPr>
          <p:cNvPr id="234" name="Shape 234"/>
          <p:cNvSpPr/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444500" indent="-444500">
              <a:spcBef>
                <a:spcPts val="4200"/>
              </a:spcBef>
              <a:buSzPct val="75000"/>
              <a:defRPr sz="36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lvl1pPr>
            <a:lvl2pPr marL="889000" indent="-444500">
              <a:spcBef>
                <a:spcPts val="4200"/>
              </a:spcBef>
              <a:buSzPct val="75000"/>
              <a:defRPr sz="36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lvl2pPr>
            <a:lvl3pPr marL="1333500" indent="-444500">
              <a:spcBef>
                <a:spcPts val="4200"/>
              </a:spcBef>
              <a:buSzPct val="75000"/>
              <a:defRPr sz="36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lvl3pPr>
            <a:lvl4pPr marL="1778000" indent="-444500">
              <a:spcBef>
                <a:spcPts val="4200"/>
              </a:spcBef>
              <a:buSzPct val="75000"/>
              <a:defRPr sz="36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lvl4pPr>
            <a:lvl5pPr marL="2222500" indent="-444500">
              <a:spcBef>
                <a:spcPts val="4200"/>
              </a:spcBef>
              <a:buSzPct val="75000"/>
              <a:defRPr sz="36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lvl5pPr>
          </a:lstStyle>
          <a:p>
            <a:pPr/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235" name="Shape 235"/>
          <p:cNvSpPr/>
          <p:nvPr>
            <p:ph type="sldNum" sz="quarter" idx="2"/>
          </p:nvPr>
        </p:nvSpPr>
        <p:spPr>
          <a:xfrm>
            <a:off x="6288709" y="9251950"/>
            <a:ext cx="414682" cy="330200"/>
          </a:xfrm>
          <a:prstGeom prst="rect">
            <a:avLst/>
          </a:prstGeom>
        </p:spPr>
        <p:txBody>
          <a:bodyPr/>
          <a:lstStyle>
            <a:lvl1pPr>
              <a:defRPr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タイトル（中央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/>
          <p:nvPr>
            <p:ph type="title"/>
          </p:nvPr>
        </p:nvSpPr>
        <p:spPr>
          <a:xfrm>
            <a:off x="8929" y="-15479"/>
            <a:ext cx="12986942" cy="9784558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lnSpc>
                <a:spcPct val="120000"/>
              </a:lnSpc>
              <a:defRPr sz="8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タイトルテキスト</a:t>
            </a:r>
          </a:p>
        </p:txBody>
      </p:sp>
      <p:sp>
        <p:nvSpPr>
          <p:cNvPr id="243" name="Shape 243"/>
          <p:cNvSpPr/>
          <p:nvPr>
            <p:ph type="sldNum" sz="quarter" idx="2"/>
          </p:nvPr>
        </p:nvSpPr>
        <p:spPr>
          <a:xfrm>
            <a:off x="6288709" y="9251950"/>
            <a:ext cx="414682" cy="330200"/>
          </a:xfrm>
          <a:prstGeom prst="rect">
            <a:avLst/>
          </a:prstGeom>
        </p:spPr>
        <p:txBody>
          <a:bodyPr/>
          <a:lstStyle>
            <a:lvl1pPr>
              <a:defRPr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タイトル &amp; サブタイトル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hape 250"/>
          <p:cNvSpPr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>
            <a:normAutofit fontScale="100000" lnSpcReduction="0"/>
          </a:bodyPr>
          <a:lstStyle>
            <a:lvl1pPr>
              <a:defRPr sz="80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lvl1pPr>
          </a:lstStyle>
          <a:p>
            <a:pPr/>
            <a:r>
              <a:t>タイトルテキスト</a:t>
            </a:r>
          </a:p>
        </p:txBody>
      </p:sp>
      <p:sp>
        <p:nvSpPr>
          <p:cNvPr id="251" name="Shape 251"/>
          <p:cNvSpPr/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>
            <a:normAutofit fontScale="100000" lnSpcReduction="0"/>
          </a:bodyPr>
          <a:lstStyle>
            <a:lvl1pPr marL="0" indent="0" algn="ctr">
              <a:spcBef>
                <a:spcPts val="0"/>
              </a:spcBef>
              <a:buSzTx/>
              <a:buNone/>
              <a:defRPr sz="32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lvl1pPr>
            <a:lvl2pPr marL="0" indent="228600" algn="ctr">
              <a:spcBef>
                <a:spcPts val="0"/>
              </a:spcBef>
              <a:buSzTx/>
              <a:buNone/>
              <a:defRPr sz="32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lvl2pPr>
            <a:lvl3pPr marL="0" indent="457200" algn="ctr">
              <a:spcBef>
                <a:spcPts val="0"/>
              </a:spcBef>
              <a:buSzTx/>
              <a:buNone/>
              <a:defRPr sz="32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lvl3pPr>
            <a:lvl4pPr marL="0" indent="685800" algn="ctr">
              <a:spcBef>
                <a:spcPts val="0"/>
              </a:spcBef>
              <a:buSzTx/>
              <a:buNone/>
              <a:defRPr sz="32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lvl4pPr>
            <a:lvl5pPr marL="0" indent="914400" algn="ctr">
              <a:spcBef>
                <a:spcPts val="0"/>
              </a:spcBef>
              <a:buSzTx/>
              <a:buNone/>
              <a:defRPr sz="32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lvl5pPr>
          </a:lstStyle>
          <a:p>
            <a:pPr/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252" name="Shape 252"/>
          <p:cNvSpPr/>
          <p:nvPr>
            <p:ph type="sldNum" sz="quarter" idx="2"/>
          </p:nvPr>
        </p:nvSpPr>
        <p:spPr>
          <a:xfrm>
            <a:off x="6288709" y="9251950"/>
            <a:ext cx="414682" cy="330200"/>
          </a:xfrm>
          <a:prstGeom prst="rect">
            <a:avLst/>
          </a:prstGeom>
        </p:spPr>
        <p:txBody>
          <a:bodyPr/>
          <a:lstStyle>
            <a:lvl1pPr>
              <a:defRPr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タイトル &amp; サブタイトル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hape 259"/>
          <p:cNvSpPr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>
            <a:normAutofit fontScale="100000" lnSpcReduction="0"/>
          </a:bodyPr>
          <a:lstStyle>
            <a:lvl1pPr>
              <a:defRPr sz="8000">
                <a:solidFill>
                  <a:srgbClr val="FFFFFF"/>
                </a:solidFill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lvl1pPr>
          </a:lstStyle>
          <a:p>
            <a:pPr/>
            <a:r>
              <a:t>タイトルテキスト</a:t>
            </a:r>
          </a:p>
        </p:txBody>
      </p:sp>
      <p:sp>
        <p:nvSpPr>
          <p:cNvPr id="260" name="Shape 260"/>
          <p:cNvSpPr/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>
            <a:normAutofit fontScale="100000" lnSpcReduction="0"/>
          </a:bodyPr>
          <a:lstStyle>
            <a:lvl1pPr marL="0" indent="0" algn="ctr">
              <a:spcBef>
                <a:spcPts val="0"/>
              </a:spcBef>
              <a:buSzTx/>
              <a:buNone/>
              <a:defRPr sz="3200">
                <a:solidFill>
                  <a:srgbClr val="FFFFFF"/>
                </a:solidFill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lvl1pPr>
            <a:lvl2pPr marL="0" indent="228600" algn="ctr">
              <a:spcBef>
                <a:spcPts val="0"/>
              </a:spcBef>
              <a:buSzTx/>
              <a:buNone/>
              <a:defRPr sz="3200">
                <a:solidFill>
                  <a:srgbClr val="FFFFFF"/>
                </a:solidFill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lvl2pPr>
            <a:lvl3pPr marL="0" indent="457200" algn="ctr">
              <a:spcBef>
                <a:spcPts val="0"/>
              </a:spcBef>
              <a:buSzTx/>
              <a:buNone/>
              <a:defRPr sz="3200">
                <a:solidFill>
                  <a:srgbClr val="FFFFFF"/>
                </a:solidFill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lvl3pPr>
            <a:lvl4pPr marL="0" indent="685800" algn="ctr">
              <a:spcBef>
                <a:spcPts val="0"/>
              </a:spcBef>
              <a:buSzTx/>
              <a:buNone/>
              <a:defRPr sz="3200">
                <a:solidFill>
                  <a:srgbClr val="FFFFFF"/>
                </a:solidFill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lvl4pPr>
            <a:lvl5pPr marL="0" indent="914400" algn="ctr">
              <a:spcBef>
                <a:spcPts val="0"/>
              </a:spcBef>
              <a:buSzTx/>
              <a:buNone/>
              <a:defRPr sz="3200">
                <a:solidFill>
                  <a:srgbClr val="FFFFFF"/>
                </a:solidFill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lvl5pPr>
          </a:lstStyle>
          <a:p>
            <a:pPr/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261" name="Shape 261"/>
          <p:cNvSpPr/>
          <p:nvPr>
            <p:ph type="sldNum" sz="quarter" idx="2"/>
          </p:nvPr>
        </p:nvSpPr>
        <p:spPr>
          <a:xfrm>
            <a:off x="6288709" y="9258300"/>
            <a:ext cx="414682" cy="330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タイトル &amp; 箇条書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Shape 268"/>
          <p:cNvSpPr/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 sz="8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タイトルテキスト</a:t>
            </a:r>
          </a:p>
        </p:txBody>
      </p:sp>
      <p:sp>
        <p:nvSpPr>
          <p:cNvPr id="269" name="Shape 269"/>
          <p:cNvSpPr/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444500" indent="-444500">
              <a:spcBef>
                <a:spcPts val="4200"/>
              </a:spcBef>
              <a:buSzPct val="75000"/>
              <a:defRPr sz="36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  <a:lvl2pPr marL="889000" indent="-444500">
              <a:spcBef>
                <a:spcPts val="4200"/>
              </a:spcBef>
              <a:buSzPct val="75000"/>
              <a:defRPr sz="36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2pPr>
            <a:lvl3pPr marL="1333500" indent="-444500">
              <a:spcBef>
                <a:spcPts val="4200"/>
              </a:spcBef>
              <a:buSzPct val="75000"/>
              <a:defRPr sz="36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3pPr>
            <a:lvl4pPr marL="1778000" indent="-444500">
              <a:spcBef>
                <a:spcPts val="4200"/>
              </a:spcBef>
              <a:buSzPct val="75000"/>
              <a:defRPr sz="36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4pPr>
            <a:lvl5pPr marL="2222500" indent="-444500">
              <a:spcBef>
                <a:spcPts val="4200"/>
              </a:spcBef>
              <a:buSzPct val="75000"/>
              <a:defRPr sz="36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5pPr>
          </a:lstStyle>
          <a:p>
            <a:pPr/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270" name="Shape 270"/>
          <p:cNvSpPr/>
          <p:nvPr>
            <p:ph type="sldNum" sz="quarter" idx="2"/>
          </p:nvPr>
        </p:nvSpPr>
        <p:spPr>
          <a:xfrm>
            <a:off x="6288709" y="9251950"/>
            <a:ext cx="414682" cy="330200"/>
          </a:xfrm>
          <a:prstGeom prst="rect">
            <a:avLst/>
          </a:prstGeom>
        </p:spPr>
        <p:txBody>
          <a:bodyPr/>
          <a:lstStyle>
            <a:lvl1pPr>
              <a:defRPr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タイトル &amp; 箇条書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Shape 277"/>
          <p:cNvSpPr/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 sz="80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lvl1pPr>
          </a:lstStyle>
          <a:p>
            <a:pPr/>
            <a:r>
              <a:t>タイトルテキスト</a:t>
            </a:r>
          </a:p>
        </p:txBody>
      </p:sp>
      <p:sp>
        <p:nvSpPr>
          <p:cNvPr id="278" name="Shape 278"/>
          <p:cNvSpPr/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444500" indent="-444500">
              <a:spcBef>
                <a:spcPts val="4200"/>
              </a:spcBef>
              <a:buSzPct val="75000"/>
              <a:defRPr sz="36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lvl1pPr>
            <a:lvl2pPr marL="889000" indent="-444500">
              <a:spcBef>
                <a:spcPts val="4200"/>
              </a:spcBef>
              <a:buSzPct val="75000"/>
              <a:defRPr sz="36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lvl2pPr>
            <a:lvl3pPr marL="1333500" indent="-444500">
              <a:spcBef>
                <a:spcPts val="4200"/>
              </a:spcBef>
              <a:buSzPct val="75000"/>
              <a:defRPr sz="36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lvl3pPr>
            <a:lvl4pPr marL="1778000" indent="-444500">
              <a:spcBef>
                <a:spcPts val="4200"/>
              </a:spcBef>
              <a:buSzPct val="75000"/>
              <a:defRPr sz="36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lvl4pPr>
            <a:lvl5pPr marL="2222500" indent="-444500">
              <a:spcBef>
                <a:spcPts val="4200"/>
              </a:spcBef>
              <a:buSzPct val="75000"/>
              <a:defRPr sz="36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lvl5pPr>
          </a:lstStyle>
          <a:p>
            <a:pPr/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279" name="Shape 279"/>
          <p:cNvSpPr/>
          <p:nvPr>
            <p:ph type="sldNum" sz="quarter" idx="2"/>
          </p:nvPr>
        </p:nvSpPr>
        <p:spPr>
          <a:xfrm>
            <a:off x="6288709" y="9251950"/>
            <a:ext cx="414682" cy="330200"/>
          </a:xfrm>
          <a:prstGeom prst="rect">
            <a:avLst/>
          </a:prstGeom>
        </p:spPr>
        <p:txBody>
          <a:bodyPr/>
          <a:lstStyle>
            <a:lvl1pPr>
              <a:defRPr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bg>
      <p:bgPr>
        <a:solidFill>
          <a:srgbClr val="032E0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/>
          <p:nvPr>
            <p:ph type="sldNum" sz="quarter" idx="2"/>
          </p:nvPr>
        </p:nvSpPr>
        <p:spPr>
          <a:xfrm>
            <a:off x="6311798" y="9258300"/>
            <a:ext cx="368504" cy="381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Default - タイトルとコンテンツ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/>
          <p:nvPr/>
        </p:nvSpPr>
        <p:spPr>
          <a:xfrm>
            <a:off x="0" y="0"/>
            <a:ext cx="13233400" cy="9931400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rgbClr val="363636"/>
              </a:gs>
            </a:gsLst>
            <a:lin ang="5400000"/>
          </a:gra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1295400">
              <a:buClr>
                <a:srgbClr val="000000"/>
              </a:buClr>
              <a:defRPr sz="34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grpSp>
        <p:nvGrpSpPr>
          <p:cNvPr id="336" name="Group 336"/>
          <p:cNvGrpSpPr/>
          <p:nvPr/>
        </p:nvGrpSpPr>
        <p:grpSpPr>
          <a:xfrm>
            <a:off x="11811000" y="9105900"/>
            <a:ext cx="889000" cy="368300"/>
            <a:chOff x="0" y="0"/>
            <a:chExt cx="889000" cy="368300"/>
          </a:xfrm>
        </p:grpSpPr>
        <p:sp>
          <p:nvSpPr>
            <p:cNvPr id="294" name="Shape 294"/>
            <p:cNvSpPr/>
            <p:nvPr/>
          </p:nvSpPr>
          <p:spPr>
            <a:xfrm>
              <a:off x="50800" y="0"/>
              <a:ext cx="76200" cy="50800"/>
            </a:xfrm>
            <a:prstGeom prst="rect">
              <a:avLst/>
            </a:pr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1295400">
                <a:buClr>
                  <a:srgbClr val="000000"/>
                </a:buClr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295" name="Shape 295"/>
            <p:cNvSpPr/>
            <p:nvPr/>
          </p:nvSpPr>
          <p:spPr>
            <a:xfrm>
              <a:off x="50800" y="101600"/>
              <a:ext cx="76200" cy="50800"/>
            </a:xfrm>
            <a:prstGeom prst="rect">
              <a:avLst/>
            </a:pr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1295400">
                <a:buClr>
                  <a:srgbClr val="000000"/>
                </a:buClr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296" name="Shape 296"/>
            <p:cNvSpPr/>
            <p:nvPr/>
          </p:nvSpPr>
          <p:spPr>
            <a:xfrm>
              <a:off x="50800" y="165100"/>
              <a:ext cx="76200" cy="50800"/>
            </a:xfrm>
            <a:prstGeom prst="rect">
              <a:avLst/>
            </a:pr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1295400">
                <a:buClr>
                  <a:srgbClr val="000000"/>
                </a:buClr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297" name="Shape 297"/>
            <p:cNvSpPr/>
            <p:nvPr/>
          </p:nvSpPr>
          <p:spPr>
            <a:xfrm>
              <a:off x="50800" y="215900"/>
              <a:ext cx="76200" cy="50800"/>
            </a:xfrm>
            <a:prstGeom prst="rect">
              <a:avLst/>
            </a:pr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1295400">
                <a:buClr>
                  <a:srgbClr val="000000"/>
                </a:buClr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298" name="Shape 298"/>
            <p:cNvSpPr/>
            <p:nvPr/>
          </p:nvSpPr>
          <p:spPr>
            <a:xfrm>
              <a:off x="50800" y="317500"/>
              <a:ext cx="76200" cy="50800"/>
            </a:xfrm>
            <a:prstGeom prst="rect">
              <a:avLst/>
            </a:pr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1295400">
                <a:buClr>
                  <a:srgbClr val="000000"/>
                </a:buClr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299" name="Shape 299"/>
            <p:cNvSpPr/>
            <p:nvPr/>
          </p:nvSpPr>
          <p:spPr>
            <a:xfrm>
              <a:off x="0" y="317500"/>
              <a:ext cx="76200" cy="50800"/>
            </a:xfrm>
            <a:prstGeom prst="rect">
              <a:avLst/>
            </a:pr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1295400">
                <a:buClr>
                  <a:srgbClr val="000000"/>
                </a:buClr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300" name="Shape 300"/>
            <p:cNvSpPr/>
            <p:nvPr/>
          </p:nvSpPr>
          <p:spPr>
            <a:xfrm>
              <a:off x="50800" y="266700"/>
              <a:ext cx="76200" cy="50800"/>
            </a:xfrm>
            <a:prstGeom prst="rect">
              <a:avLst/>
            </a:pr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1295400">
                <a:buClr>
                  <a:srgbClr val="000000"/>
                </a:buClr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301" name="Shape 301"/>
            <p:cNvSpPr/>
            <p:nvPr/>
          </p:nvSpPr>
          <p:spPr>
            <a:xfrm>
              <a:off x="165100" y="215900"/>
              <a:ext cx="76200" cy="50800"/>
            </a:xfrm>
            <a:prstGeom prst="rect">
              <a:avLst/>
            </a:pr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1295400">
                <a:buClr>
                  <a:srgbClr val="000000"/>
                </a:buClr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302" name="Shape 302"/>
            <p:cNvSpPr/>
            <p:nvPr/>
          </p:nvSpPr>
          <p:spPr>
            <a:xfrm>
              <a:off x="165100" y="165100"/>
              <a:ext cx="76200" cy="50800"/>
            </a:xfrm>
            <a:prstGeom prst="rect">
              <a:avLst/>
            </a:pr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1295400">
                <a:buClr>
                  <a:srgbClr val="000000"/>
                </a:buClr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303" name="Shape 303"/>
            <p:cNvSpPr/>
            <p:nvPr/>
          </p:nvSpPr>
          <p:spPr>
            <a:xfrm>
              <a:off x="165100" y="101600"/>
              <a:ext cx="76200" cy="50800"/>
            </a:xfrm>
            <a:prstGeom prst="rect">
              <a:avLst/>
            </a:pr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1295400">
                <a:buClr>
                  <a:srgbClr val="000000"/>
                </a:buClr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304" name="Shape 304"/>
            <p:cNvSpPr/>
            <p:nvPr/>
          </p:nvSpPr>
          <p:spPr>
            <a:xfrm>
              <a:off x="165100" y="0"/>
              <a:ext cx="76200" cy="50800"/>
            </a:xfrm>
            <a:prstGeom prst="rect">
              <a:avLst/>
            </a:pr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1295400">
                <a:buClr>
                  <a:srgbClr val="000000"/>
                </a:buClr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305" name="Shape 305"/>
            <p:cNvSpPr/>
            <p:nvPr/>
          </p:nvSpPr>
          <p:spPr>
            <a:xfrm>
              <a:off x="266700" y="101600"/>
              <a:ext cx="76200" cy="50800"/>
            </a:xfrm>
            <a:prstGeom prst="rect">
              <a:avLst/>
            </a:pr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1295400">
                <a:buClr>
                  <a:srgbClr val="000000"/>
                </a:buClr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306" name="Shape 306"/>
            <p:cNvSpPr/>
            <p:nvPr/>
          </p:nvSpPr>
          <p:spPr>
            <a:xfrm>
              <a:off x="266700" y="165100"/>
              <a:ext cx="76200" cy="50800"/>
            </a:xfrm>
            <a:prstGeom prst="rect">
              <a:avLst/>
            </a:pr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1295400">
                <a:buClr>
                  <a:srgbClr val="000000"/>
                </a:buClr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307" name="Shape 307"/>
            <p:cNvSpPr/>
            <p:nvPr/>
          </p:nvSpPr>
          <p:spPr>
            <a:xfrm>
              <a:off x="266700" y="215900"/>
              <a:ext cx="76200" cy="50800"/>
            </a:xfrm>
            <a:prstGeom prst="rect">
              <a:avLst/>
            </a:pr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1295400">
                <a:buClr>
                  <a:srgbClr val="000000"/>
                </a:buClr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308" name="Shape 308"/>
            <p:cNvSpPr/>
            <p:nvPr/>
          </p:nvSpPr>
          <p:spPr>
            <a:xfrm>
              <a:off x="330200" y="215900"/>
              <a:ext cx="76200" cy="50800"/>
            </a:xfrm>
            <a:prstGeom prst="rect">
              <a:avLst/>
            </a:pr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1295400">
                <a:buClr>
                  <a:srgbClr val="000000"/>
                </a:buClr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309" name="Shape 309"/>
            <p:cNvSpPr/>
            <p:nvPr/>
          </p:nvSpPr>
          <p:spPr>
            <a:xfrm>
              <a:off x="381000" y="215900"/>
              <a:ext cx="76200" cy="50800"/>
            </a:xfrm>
            <a:prstGeom prst="rect">
              <a:avLst/>
            </a:pr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1295400">
                <a:buClr>
                  <a:srgbClr val="000000"/>
                </a:buClr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310" name="Shape 310"/>
            <p:cNvSpPr/>
            <p:nvPr/>
          </p:nvSpPr>
          <p:spPr>
            <a:xfrm>
              <a:off x="381000" y="266700"/>
              <a:ext cx="76200" cy="50800"/>
            </a:xfrm>
            <a:prstGeom prst="rect">
              <a:avLst/>
            </a:pr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1295400">
                <a:buClr>
                  <a:srgbClr val="000000"/>
                </a:buClr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311" name="Shape 311"/>
            <p:cNvSpPr/>
            <p:nvPr/>
          </p:nvSpPr>
          <p:spPr>
            <a:xfrm>
              <a:off x="381000" y="317500"/>
              <a:ext cx="76200" cy="50800"/>
            </a:xfrm>
            <a:prstGeom prst="rect">
              <a:avLst/>
            </a:pr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1295400">
                <a:buClr>
                  <a:srgbClr val="000000"/>
                </a:buClr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312" name="Shape 312"/>
            <p:cNvSpPr/>
            <p:nvPr/>
          </p:nvSpPr>
          <p:spPr>
            <a:xfrm>
              <a:off x="330200" y="317500"/>
              <a:ext cx="76200" cy="50800"/>
            </a:xfrm>
            <a:prstGeom prst="rect">
              <a:avLst/>
            </a:pr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1295400">
                <a:buClr>
                  <a:srgbClr val="000000"/>
                </a:buClr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313" name="Shape 313"/>
            <p:cNvSpPr/>
            <p:nvPr/>
          </p:nvSpPr>
          <p:spPr>
            <a:xfrm>
              <a:off x="266700" y="317500"/>
              <a:ext cx="76200" cy="50800"/>
            </a:xfrm>
            <a:prstGeom prst="rect">
              <a:avLst/>
            </a:pr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1295400">
                <a:buClr>
                  <a:srgbClr val="000000"/>
                </a:buClr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314" name="Shape 314"/>
            <p:cNvSpPr/>
            <p:nvPr/>
          </p:nvSpPr>
          <p:spPr>
            <a:xfrm>
              <a:off x="381000" y="165100"/>
              <a:ext cx="76200" cy="50800"/>
            </a:xfrm>
            <a:prstGeom prst="rect">
              <a:avLst/>
            </a:pr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1295400">
                <a:buClr>
                  <a:srgbClr val="000000"/>
                </a:buClr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315" name="Shape 315"/>
            <p:cNvSpPr/>
            <p:nvPr/>
          </p:nvSpPr>
          <p:spPr>
            <a:xfrm>
              <a:off x="381000" y="101600"/>
              <a:ext cx="76200" cy="50800"/>
            </a:xfrm>
            <a:prstGeom prst="rect">
              <a:avLst/>
            </a:pr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1295400">
                <a:buClr>
                  <a:srgbClr val="000000"/>
                </a:buClr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316" name="Shape 316"/>
            <p:cNvSpPr/>
            <p:nvPr/>
          </p:nvSpPr>
          <p:spPr>
            <a:xfrm>
              <a:off x="330200" y="101600"/>
              <a:ext cx="76200" cy="50800"/>
            </a:xfrm>
            <a:prstGeom prst="rect">
              <a:avLst/>
            </a:pr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1295400">
                <a:buClr>
                  <a:srgbClr val="000000"/>
                </a:buClr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317" name="Shape 317"/>
            <p:cNvSpPr/>
            <p:nvPr/>
          </p:nvSpPr>
          <p:spPr>
            <a:xfrm>
              <a:off x="431800" y="101600"/>
              <a:ext cx="76200" cy="50800"/>
            </a:xfrm>
            <a:prstGeom prst="rect">
              <a:avLst/>
            </a:pr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1295400">
                <a:buClr>
                  <a:srgbClr val="000000"/>
                </a:buClr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318" name="Shape 318"/>
            <p:cNvSpPr/>
            <p:nvPr/>
          </p:nvSpPr>
          <p:spPr>
            <a:xfrm>
              <a:off x="495300" y="215900"/>
              <a:ext cx="76200" cy="50800"/>
            </a:xfrm>
            <a:prstGeom prst="rect">
              <a:avLst/>
            </a:pr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1295400">
                <a:buClr>
                  <a:srgbClr val="000000"/>
                </a:buClr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319" name="Shape 319"/>
            <p:cNvSpPr/>
            <p:nvPr/>
          </p:nvSpPr>
          <p:spPr>
            <a:xfrm>
              <a:off x="596900" y="215900"/>
              <a:ext cx="76200" cy="50800"/>
            </a:xfrm>
            <a:prstGeom prst="rect">
              <a:avLst/>
            </a:pr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1295400">
                <a:buClr>
                  <a:srgbClr val="000000"/>
                </a:buClr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320" name="Shape 320"/>
            <p:cNvSpPr/>
            <p:nvPr/>
          </p:nvSpPr>
          <p:spPr>
            <a:xfrm>
              <a:off x="596900" y="266700"/>
              <a:ext cx="76200" cy="50800"/>
            </a:xfrm>
            <a:prstGeom prst="rect">
              <a:avLst/>
            </a:pr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1295400">
                <a:buClr>
                  <a:srgbClr val="000000"/>
                </a:buClr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321" name="Shape 321"/>
            <p:cNvSpPr/>
            <p:nvPr/>
          </p:nvSpPr>
          <p:spPr>
            <a:xfrm>
              <a:off x="596900" y="317500"/>
              <a:ext cx="76200" cy="50800"/>
            </a:xfrm>
            <a:prstGeom prst="rect">
              <a:avLst/>
            </a:pr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1295400">
                <a:buClr>
                  <a:srgbClr val="000000"/>
                </a:buClr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322" name="Shape 322"/>
            <p:cNvSpPr/>
            <p:nvPr/>
          </p:nvSpPr>
          <p:spPr>
            <a:xfrm>
              <a:off x="546100" y="317500"/>
              <a:ext cx="76200" cy="50800"/>
            </a:xfrm>
            <a:prstGeom prst="rect">
              <a:avLst/>
            </a:pr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1295400">
                <a:buClr>
                  <a:srgbClr val="000000"/>
                </a:buClr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323" name="Shape 323"/>
            <p:cNvSpPr/>
            <p:nvPr/>
          </p:nvSpPr>
          <p:spPr>
            <a:xfrm>
              <a:off x="596900" y="165100"/>
              <a:ext cx="76200" cy="50800"/>
            </a:xfrm>
            <a:prstGeom prst="rect">
              <a:avLst/>
            </a:pr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1295400">
                <a:buClr>
                  <a:srgbClr val="000000"/>
                </a:buClr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324" name="Shape 324"/>
            <p:cNvSpPr/>
            <p:nvPr/>
          </p:nvSpPr>
          <p:spPr>
            <a:xfrm>
              <a:off x="596900" y="101600"/>
              <a:ext cx="76200" cy="50800"/>
            </a:xfrm>
            <a:prstGeom prst="rect">
              <a:avLst/>
            </a:pr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1295400">
                <a:buClr>
                  <a:srgbClr val="000000"/>
                </a:buClr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325" name="Shape 325"/>
            <p:cNvSpPr/>
            <p:nvPr/>
          </p:nvSpPr>
          <p:spPr>
            <a:xfrm>
              <a:off x="596900" y="0"/>
              <a:ext cx="76200" cy="50800"/>
            </a:xfrm>
            <a:prstGeom prst="rect">
              <a:avLst/>
            </a:pr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1295400">
                <a:buClr>
                  <a:srgbClr val="000000"/>
                </a:buClr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326" name="Shape 326"/>
            <p:cNvSpPr/>
            <p:nvPr/>
          </p:nvSpPr>
          <p:spPr>
            <a:xfrm>
              <a:off x="711200" y="101600"/>
              <a:ext cx="76200" cy="50800"/>
            </a:xfrm>
            <a:prstGeom prst="rect">
              <a:avLst/>
            </a:pr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1295400">
                <a:buClr>
                  <a:srgbClr val="000000"/>
                </a:buClr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327" name="Shape 327"/>
            <p:cNvSpPr/>
            <p:nvPr/>
          </p:nvSpPr>
          <p:spPr>
            <a:xfrm>
              <a:off x="711200" y="165100"/>
              <a:ext cx="76200" cy="50800"/>
            </a:xfrm>
            <a:prstGeom prst="rect">
              <a:avLst/>
            </a:pr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1295400">
                <a:buClr>
                  <a:srgbClr val="000000"/>
                </a:buClr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328" name="Shape 328"/>
            <p:cNvSpPr/>
            <p:nvPr/>
          </p:nvSpPr>
          <p:spPr>
            <a:xfrm>
              <a:off x="711200" y="215900"/>
              <a:ext cx="76200" cy="50800"/>
            </a:xfrm>
            <a:prstGeom prst="rect">
              <a:avLst/>
            </a:pr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1295400">
                <a:buClr>
                  <a:srgbClr val="000000"/>
                </a:buClr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329" name="Shape 329"/>
            <p:cNvSpPr/>
            <p:nvPr/>
          </p:nvSpPr>
          <p:spPr>
            <a:xfrm>
              <a:off x="711200" y="266700"/>
              <a:ext cx="76200" cy="50800"/>
            </a:xfrm>
            <a:prstGeom prst="rect">
              <a:avLst/>
            </a:pr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1295400">
                <a:buClr>
                  <a:srgbClr val="000000"/>
                </a:buClr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330" name="Shape 330"/>
            <p:cNvSpPr/>
            <p:nvPr/>
          </p:nvSpPr>
          <p:spPr>
            <a:xfrm>
              <a:off x="711200" y="317500"/>
              <a:ext cx="76200" cy="50800"/>
            </a:xfrm>
            <a:prstGeom prst="rect">
              <a:avLst/>
            </a:pr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1295400">
                <a:buClr>
                  <a:srgbClr val="000000"/>
                </a:buClr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331" name="Shape 331"/>
            <p:cNvSpPr/>
            <p:nvPr/>
          </p:nvSpPr>
          <p:spPr>
            <a:xfrm>
              <a:off x="762000" y="101600"/>
              <a:ext cx="76200" cy="50800"/>
            </a:xfrm>
            <a:prstGeom prst="rect">
              <a:avLst/>
            </a:pr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1295400">
                <a:buClr>
                  <a:srgbClr val="000000"/>
                </a:buClr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332" name="Shape 332"/>
            <p:cNvSpPr/>
            <p:nvPr/>
          </p:nvSpPr>
          <p:spPr>
            <a:xfrm>
              <a:off x="812800" y="101600"/>
              <a:ext cx="76200" cy="50800"/>
            </a:xfrm>
            <a:prstGeom prst="rect">
              <a:avLst/>
            </a:pr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1295400">
                <a:buClr>
                  <a:srgbClr val="000000"/>
                </a:buClr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333" name="Shape 333"/>
            <p:cNvSpPr/>
            <p:nvPr/>
          </p:nvSpPr>
          <p:spPr>
            <a:xfrm>
              <a:off x="812800" y="165100"/>
              <a:ext cx="76200" cy="50800"/>
            </a:xfrm>
            <a:prstGeom prst="rect">
              <a:avLst/>
            </a:pr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1295400">
                <a:buClr>
                  <a:srgbClr val="000000"/>
                </a:buClr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334" name="Shape 334"/>
            <p:cNvSpPr/>
            <p:nvPr/>
          </p:nvSpPr>
          <p:spPr>
            <a:xfrm>
              <a:off x="812800" y="215900"/>
              <a:ext cx="76200" cy="50800"/>
            </a:xfrm>
            <a:prstGeom prst="rect">
              <a:avLst/>
            </a:pr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1295400">
                <a:buClr>
                  <a:srgbClr val="000000"/>
                </a:buClr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335" name="Shape 335"/>
            <p:cNvSpPr/>
            <p:nvPr/>
          </p:nvSpPr>
          <p:spPr>
            <a:xfrm>
              <a:off x="762000" y="215900"/>
              <a:ext cx="76200" cy="50800"/>
            </a:xfrm>
            <a:prstGeom prst="rect">
              <a:avLst/>
            </a:pr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1295400">
                <a:buClr>
                  <a:srgbClr val="000000"/>
                </a:buClr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</p:grpSp>
      <p:sp>
        <p:nvSpPr>
          <p:cNvPr id="337" name="Shape 337"/>
          <p:cNvSpPr/>
          <p:nvPr>
            <p:ph type="title"/>
          </p:nvPr>
        </p:nvSpPr>
        <p:spPr>
          <a:xfrm>
            <a:off x="647700" y="647700"/>
            <a:ext cx="11709400" cy="2057400"/>
          </a:xfrm>
          <a:prstGeom prst="rect">
            <a:avLst/>
          </a:prstGeom>
        </p:spPr>
        <p:txBody>
          <a:bodyPr lIns="38100" tIns="38100" rIns="38100" bIns="38100"/>
          <a:lstStyle>
            <a:lvl1pPr defTabSz="1295400">
              <a:defRPr sz="5000">
                <a:solidFill>
                  <a:srgbClr val="EEEEEE"/>
                </a:solidFill>
                <a:uFill>
                  <a:solidFill>
                    <a:srgbClr val="EEEEEE"/>
                  </a:solidFill>
                </a:uFill>
                <a:latin typeface="+mn-lt"/>
                <a:ea typeface="+mn-ea"/>
                <a:cs typeface="+mn-cs"/>
                <a:sym typeface="ヒラギノ角ゴ Std"/>
              </a:defRPr>
            </a:lvl1pPr>
          </a:lstStyle>
          <a:p>
            <a:pPr/>
            <a:r>
              <a:t>タイトルテキスト</a:t>
            </a:r>
          </a:p>
        </p:txBody>
      </p:sp>
      <p:sp>
        <p:nvSpPr>
          <p:cNvPr id="338" name="Shape 338"/>
          <p:cNvSpPr/>
          <p:nvPr>
            <p:ph type="body" idx="1"/>
          </p:nvPr>
        </p:nvSpPr>
        <p:spPr>
          <a:xfrm>
            <a:off x="647700" y="2705100"/>
            <a:ext cx="11709400" cy="7048500"/>
          </a:xfrm>
          <a:prstGeom prst="rect">
            <a:avLst/>
          </a:prstGeom>
        </p:spPr>
        <p:txBody>
          <a:bodyPr lIns="38100" tIns="38100" rIns="38100" bIns="38100" anchor="t"/>
          <a:lstStyle>
            <a:lvl1pPr marL="482600" indent="-482600" defTabSz="1295400">
              <a:spcBef>
                <a:spcPts val="700"/>
              </a:spcBef>
              <a:buClr>
                <a:srgbClr val="EEEEEE"/>
              </a:buClr>
              <a:buSzTx/>
              <a:buFont typeface="ヒラギノ角ゴ Std"/>
              <a:buNone/>
              <a:defRPr sz="3000">
                <a:solidFill>
                  <a:srgbClr val="EEEEEE"/>
                </a:solidFill>
                <a:uFill>
                  <a:solidFill>
                    <a:srgbClr val="EEEEEE"/>
                  </a:solidFill>
                </a:uFill>
                <a:latin typeface="+mn-lt"/>
                <a:ea typeface="+mn-ea"/>
                <a:cs typeface="+mn-cs"/>
                <a:sym typeface="ヒラギノ角ゴ Std"/>
              </a:defRPr>
            </a:lvl1pPr>
            <a:lvl2pPr marL="1056639" indent="-408939" defTabSz="1295400">
              <a:spcBef>
                <a:spcPts val="700"/>
              </a:spcBef>
              <a:buClr>
                <a:srgbClr val="EEEEEE"/>
              </a:buClr>
              <a:buSzTx/>
              <a:buFont typeface="ヒラギノ角ゴ Std"/>
              <a:buNone/>
              <a:defRPr sz="3000">
                <a:solidFill>
                  <a:srgbClr val="EEEEEE"/>
                </a:solidFill>
                <a:uFill>
                  <a:solidFill>
                    <a:srgbClr val="EEEEEE"/>
                  </a:solidFill>
                </a:uFill>
                <a:latin typeface="+mn-lt"/>
                <a:ea typeface="+mn-ea"/>
                <a:cs typeface="+mn-cs"/>
                <a:sym typeface="ヒラギノ角ゴ Std"/>
              </a:defRPr>
            </a:lvl2pPr>
            <a:lvl3pPr marL="1625600" indent="-330200" defTabSz="1295400">
              <a:spcBef>
                <a:spcPts val="700"/>
              </a:spcBef>
              <a:buClr>
                <a:srgbClr val="EEEEEE"/>
              </a:buClr>
              <a:buSzTx/>
              <a:buFont typeface="ヒラギノ角ゴ Std"/>
              <a:buNone/>
              <a:defRPr sz="3000">
                <a:solidFill>
                  <a:srgbClr val="EEEEEE"/>
                </a:solidFill>
                <a:uFill>
                  <a:solidFill>
                    <a:srgbClr val="EEEEEE"/>
                  </a:solidFill>
                </a:uFill>
                <a:latin typeface="+mn-lt"/>
                <a:ea typeface="+mn-ea"/>
                <a:cs typeface="+mn-cs"/>
                <a:sym typeface="ヒラギノ角ゴ Std"/>
              </a:defRPr>
            </a:lvl3pPr>
            <a:lvl4pPr marL="2273300" indent="-317500" defTabSz="1295400">
              <a:spcBef>
                <a:spcPts val="700"/>
              </a:spcBef>
              <a:buClr>
                <a:srgbClr val="EEEEEE"/>
              </a:buClr>
              <a:buSzTx/>
              <a:buFont typeface="ヒラギノ角ゴ Std"/>
              <a:buNone/>
              <a:defRPr sz="3000">
                <a:solidFill>
                  <a:srgbClr val="EEEEEE"/>
                </a:solidFill>
                <a:uFill>
                  <a:solidFill>
                    <a:srgbClr val="EEEEEE"/>
                  </a:solidFill>
                </a:uFill>
                <a:latin typeface="+mn-lt"/>
                <a:ea typeface="+mn-ea"/>
                <a:cs typeface="+mn-cs"/>
                <a:sym typeface="ヒラギノ角ゴ Std"/>
              </a:defRPr>
            </a:lvl4pPr>
            <a:lvl5pPr marL="2921000" indent="-317500" defTabSz="1295400">
              <a:spcBef>
                <a:spcPts val="700"/>
              </a:spcBef>
              <a:buClr>
                <a:srgbClr val="EEEEEE"/>
              </a:buClr>
              <a:buSzTx/>
              <a:buFont typeface="ヒラギノ角ゴ Std"/>
              <a:buNone/>
              <a:defRPr sz="3000">
                <a:solidFill>
                  <a:srgbClr val="EEEEEE"/>
                </a:solidFill>
                <a:uFill>
                  <a:solidFill>
                    <a:srgbClr val="EEEEEE"/>
                  </a:solidFill>
                </a:uFill>
                <a:latin typeface="+mn-lt"/>
                <a:ea typeface="+mn-ea"/>
                <a:cs typeface="+mn-cs"/>
                <a:sym typeface="ヒラギノ角ゴ Std"/>
              </a:defRPr>
            </a:lvl5pPr>
          </a:lstStyle>
          <a:p>
            <a:pPr/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339" name="Shape 339"/>
          <p:cNvSpPr/>
          <p:nvPr>
            <p:ph type="sldNum" sz="quarter" idx="2"/>
          </p:nvPr>
        </p:nvSpPr>
        <p:spPr>
          <a:xfrm>
            <a:off x="11587124" y="9220200"/>
            <a:ext cx="442316" cy="304800"/>
          </a:xfrm>
          <a:prstGeom prst="rect">
            <a:avLst/>
          </a:prstGeom>
          <a:ln w="9525">
            <a:round/>
          </a:ln>
        </p:spPr>
        <p:txBody>
          <a:bodyPr lIns="38100" tIns="38100" rIns="38100" bIns="38100"/>
          <a:lstStyle>
            <a:lvl1pPr algn="r" defTabSz="1295400">
              <a:defRPr>
                <a:solidFill>
                  <a:srgbClr val="EEEEEE"/>
                </a:solidFill>
                <a:uFill>
                  <a:solidFill>
                    <a:srgbClr val="EEEEEE"/>
                  </a:solidFill>
                </a:uFill>
                <a:latin typeface="+mn-lt"/>
                <a:ea typeface="+mn-ea"/>
                <a:cs typeface="+mn-cs"/>
                <a:sym typeface="ヒラギノ角ゴ Std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タイトル &amp; 箇条書き（2 段組み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タイトルテキスト</a:t>
            </a:r>
          </a:p>
        </p:txBody>
      </p:sp>
      <p:sp>
        <p:nvSpPr>
          <p:cNvPr id="30" name="Shape 30"/>
          <p:cNvSpPr/>
          <p:nvPr>
            <p:ph type="body" idx="1"/>
          </p:nvPr>
        </p:nvSpPr>
        <p:spPr>
          <a:xfrm>
            <a:off x="1270000" y="2768600"/>
            <a:ext cx="10464800" cy="5715000"/>
          </a:xfrm>
          <a:prstGeom prst="rect">
            <a:avLst/>
          </a:prstGeom>
        </p:spPr>
        <p:txBody>
          <a:bodyPr numCol="2" spcCol="523240" anchor="t"/>
          <a:lstStyle>
            <a:lvl1pPr marL="812120" indent="-494620">
              <a:spcBef>
                <a:spcPts val="3800"/>
              </a:spcBef>
              <a:defRPr sz="3200"/>
            </a:lvl1pPr>
            <a:lvl2pPr marL="1256620" indent="-494620">
              <a:spcBef>
                <a:spcPts val="3800"/>
              </a:spcBef>
              <a:defRPr sz="3200"/>
            </a:lvl2pPr>
            <a:lvl3pPr marL="1701120" indent="-494620">
              <a:spcBef>
                <a:spcPts val="3800"/>
              </a:spcBef>
              <a:defRPr sz="3200"/>
            </a:lvl3pPr>
            <a:lvl4pPr marL="2145620" indent="-494620">
              <a:spcBef>
                <a:spcPts val="3800"/>
              </a:spcBef>
              <a:defRPr sz="3200"/>
            </a:lvl4pPr>
            <a:lvl5pPr marL="2590120" indent="-494620">
              <a:spcBef>
                <a:spcPts val="3800"/>
              </a:spcBef>
              <a:defRPr sz="3200"/>
            </a:lvl5pPr>
          </a:lstStyle>
          <a:p>
            <a:pPr/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31" name="Shape 3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箇条書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39" name="Shape 39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タイトル（上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タイトルテキスト</a:t>
            </a:r>
          </a:p>
        </p:txBody>
      </p:sp>
      <p:sp>
        <p:nvSpPr>
          <p:cNvPr id="54" name="Shape 54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タイトル（中央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/>
          <p:nvPr>
            <p:ph type="title"/>
          </p:nvPr>
        </p:nvSpPr>
        <p:spPr>
          <a:xfrm>
            <a:off x="1270000" y="2971800"/>
            <a:ext cx="10464800" cy="3810000"/>
          </a:xfrm>
          <a:prstGeom prst="rect">
            <a:avLst/>
          </a:prstGeom>
        </p:spPr>
        <p:txBody>
          <a:bodyPr/>
          <a:lstStyle/>
          <a:p>
            <a:pPr/>
            <a:r>
              <a:t>タイトルテキスト</a:t>
            </a:r>
          </a:p>
        </p:txBody>
      </p:sp>
      <p:sp>
        <p:nvSpPr>
          <p:cNvPr id="62" name="Shape 62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画像（横長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/>
          <p:nvPr>
            <p:ph type="pic" sz="half" idx="13"/>
          </p:nvPr>
        </p:nvSpPr>
        <p:spPr>
          <a:xfrm>
            <a:off x="2438400" y="1638300"/>
            <a:ext cx="8128000" cy="4559300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70" name="Shape 70"/>
          <p:cNvSpPr/>
          <p:nvPr>
            <p:ph type="title"/>
          </p:nvPr>
        </p:nvSpPr>
        <p:spPr>
          <a:xfrm>
            <a:off x="1270000" y="7366000"/>
            <a:ext cx="10464800" cy="1701800"/>
          </a:xfrm>
          <a:prstGeom prst="rect">
            <a:avLst/>
          </a:prstGeom>
        </p:spPr>
        <p:txBody>
          <a:bodyPr/>
          <a:lstStyle/>
          <a:p>
            <a:pPr/>
            <a:r>
              <a:t>タイトルテキスト</a:t>
            </a:r>
          </a:p>
        </p:txBody>
      </p:sp>
      <p:sp>
        <p:nvSpPr>
          <p:cNvPr id="71" name="Shape 7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画像（横長、反射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/>
          <p:nvPr>
            <p:ph type="pic" sz="half" idx="13"/>
          </p:nvPr>
        </p:nvSpPr>
        <p:spPr>
          <a:xfrm>
            <a:off x="2438400" y="1638300"/>
            <a:ext cx="8128000" cy="4559300"/>
          </a:xfrm>
          <a:prstGeom prst="rect">
            <a:avLst/>
          </a:prstGeom>
          <a:ln w="25400"/>
          <a:effectLst>
            <a:reflection blurRad="0" stA="50000" stPos="0" endA="0" endPos="40000" dist="0" dir="5400000" fadeDir="5400000" sx="100000" sy="-100000" kx="0" ky="0" algn="bl" rotWithShape="0"/>
          </a:effectLst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79" name="Shape 79"/>
          <p:cNvSpPr/>
          <p:nvPr>
            <p:ph type="title"/>
          </p:nvPr>
        </p:nvSpPr>
        <p:spPr>
          <a:xfrm>
            <a:off x="1270000" y="7366000"/>
            <a:ext cx="10464800" cy="1701800"/>
          </a:xfrm>
          <a:prstGeom prst="rect">
            <a:avLst/>
          </a:prstGeom>
        </p:spPr>
        <p:txBody>
          <a:bodyPr/>
          <a:lstStyle/>
          <a:p>
            <a:pPr/>
            <a:r>
              <a:t>タイトルテキスト</a:t>
            </a:r>
          </a:p>
        </p:txBody>
      </p:sp>
      <p:sp>
        <p:nvSpPr>
          <p:cNvPr id="80" name="Shape 8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1.xml"/><Relationship Id="rId23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23.xml"/><Relationship Id="rId25" Type="http://schemas.openxmlformats.org/officeDocument/2006/relationships/slideLayout" Target="../slideLayouts/slideLayout24.xml"/><Relationship Id="rId26" Type="http://schemas.openxmlformats.org/officeDocument/2006/relationships/slideLayout" Target="../slideLayouts/slideLayout25.xml"/><Relationship Id="rId27" Type="http://schemas.openxmlformats.org/officeDocument/2006/relationships/slideLayout" Target="../slideLayouts/slideLayout26.xml"/><Relationship Id="rId28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28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body" idx="1"/>
          </p:nvPr>
        </p:nvSpPr>
        <p:spPr>
          <a:xfrm>
            <a:off x="1270000" y="1270000"/>
            <a:ext cx="10464800" cy="721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/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 5</a:t>
            </a:r>
          </a:p>
        </p:txBody>
      </p:sp>
      <p:sp>
        <p:nvSpPr>
          <p:cNvPr id="3" name="Shape 3"/>
          <p:cNvSpPr/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/>
            <a:r>
              <a:t>タイトルテキスト</a:t>
            </a:r>
          </a:p>
        </p:txBody>
      </p:sp>
      <p:sp>
        <p:nvSpPr>
          <p:cNvPr id="4" name="Shape 4"/>
          <p:cNvSpPr/>
          <p:nvPr>
            <p:ph type="sldNum" sz="quarter" idx="2"/>
          </p:nvPr>
        </p:nvSpPr>
        <p:spPr>
          <a:xfrm>
            <a:off x="6288709" y="9296400"/>
            <a:ext cx="414682" cy="3302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ctr" defTabSz="584200">
              <a:defRPr sz="1800">
                <a:latin typeface="+mj-lt"/>
                <a:ea typeface="+mj-ea"/>
                <a:cs typeface="+mj-cs"/>
                <a:sym typeface="ヒラギノ角ゴ Pro W3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4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ヒラギノ角ゴ Pro W3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4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ヒラギノ角ゴ Pro W3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4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ヒラギノ角ゴ Pro W3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4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ヒラギノ角ゴ Pro W3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4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ヒラギノ角ゴ Pro W3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4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ヒラギノ角ゴ Pro W3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4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ヒラギノ角ゴ Pro W3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4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ヒラギノ角ゴ Pro W3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4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ヒラギノ角ゴ Pro W3"/>
        </a:defRPr>
      </a:lvl9pPr>
    </p:titleStyle>
    <p:bodyStyle>
      <a:lvl1pPr marL="8890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42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ヒラギノ角ゴ Pro W3"/>
        </a:defRPr>
      </a:lvl1pPr>
      <a:lvl2pPr marL="13335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42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ヒラギノ角ゴ Pro W3"/>
        </a:defRPr>
      </a:lvl2pPr>
      <a:lvl3pPr marL="17780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42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ヒラギノ角ゴ Pro W3"/>
        </a:defRPr>
      </a:lvl3pPr>
      <a:lvl4pPr marL="22225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42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ヒラギノ角ゴ Pro W3"/>
        </a:defRPr>
      </a:lvl4pPr>
      <a:lvl5pPr marL="26670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42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ヒラギノ角ゴ Pro W3"/>
        </a:defRPr>
      </a:lvl5pPr>
      <a:lvl6pPr marL="30226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42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ヒラギノ角ゴ Pro W3"/>
        </a:defRPr>
      </a:lvl6pPr>
      <a:lvl7pPr marL="33782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42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ヒラギノ角ゴ Pro W3"/>
        </a:defRPr>
      </a:lvl7pPr>
      <a:lvl8pPr marL="37338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42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ヒラギノ角ゴ Pro W3"/>
        </a:defRPr>
      </a:lvl8pPr>
      <a:lvl9pPr marL="40894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42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ヒラギノ角ゴ Pro W3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ヒラギノ角ゴ Pro W3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ヒラギノ角ゴ Pro W3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ヒラギノ角ゴ Pro W3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ヒラギノ角ゴ Pro W3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ヒラギノ角ゴ Pro W3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ヒラギノ角ゴ Pro W3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ヒラギノ角ゴ Pro W3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ヒラギノ角ゴ Pro W3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ヒラギノ角ゴ Pro W3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hyperlink" Target="http://pcn.club/" TargetMode="External"/><Relationship Id="rId7" Type="http://schemas.openxmlformats.org/officeDocument/2006/relationships/hyperlink" Target="http://ichigojam.net/" TargetMode="External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8.pn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6.pn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2.png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5.pn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.pn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2.pn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6.png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9.png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3.png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6.png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4.pn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4.png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6.png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.png"/><Relationship Id="rId3" Type="http://schemas.openxmlformats.org/officeDocument/2006/relationships/image" Target="../media/image9.png"/><Relationship Id="rId4" Type="http://schemas.openxmlformats.org/officeDocument/2006/relationships/image" Target="../media/image14.png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6.png"/></Relationships>
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5.png"/></Relationships>
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6.png"/></Relationships>
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.png"/><Relationship Id="rId3" Type="http://schemas.openxmlformats.org/officeDocument/2006/relationships/image" Target="../media/image9.png"/><Relationship Id="rId4" Type="http://schemas.openxmlformats.org/officeDocument/2006/relationships/image" Target="../media/image10.png"/></Relationships>
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2.png"/><Relationship Id="rId3" Type="http://schemas.openxmlformats.org/officeDocument/2006/relationships/image" Target="../media/image17.png"/><Relationship Id="rId4" Type="http://schemas.openxmlformats.org/officeDocument/2006/relationships/image" Target="../media/image13.png"/></Relationships>
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Relationship Id="rId4" Type="http://schemas.openxmlformats.org/officeDocument/2006/relationships/image" Target="../media/image11.png"/></Relationships>
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6.pn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6.png"/></Relationships>
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4.png"/></Relationships>

</file>

<file path=ppt/slides/_rels/slide3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6.png"/></Relationships>

</file>

<file path=ppt/slides/_rels/slide3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.png"/><Relationship Id="rId3" Type="http://schemas.openxmlformats.org/officeDocument/2006/relationships/image" Target="../media/image9.png"/><Relationship Id="rId4" Type="http://schemas.openxmlformats.org/officeDocument/2006/relationships/image" Target="../media/image10.png"/></Relationships>

</file>

<file path=ppt/slides/_rels/slide3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6.png"/></Relationships>

</file>

<file path=ppt/slides/_rels/slide3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
</file>

<file path=ppt/slides/_rels/slide3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.png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2.png"/><Relationship Id="rId6" Type="http://schemas.openxmlformats.org/officeDocument/2006/relationships/image" Target="../media/image17.png"/><Relationship Id="rId7" Type="http://schemas.openxmlformats.org/officeDocument/2006/relationships/image" Target="../media/image13.png"/><Relationship Id="rId8" Type="http://schemas.openxmlformats.org/officeDocument/2006/relationships/image" Target="../media/image18.png"/><Relationship Id="rId9" Type="http://schemas.openxmlformats.org/officeDocument/2006/relationships/image" Target="../media/image19.png"/><Relationship Id="rId10" Type="http://schemas.openxmlformats.org/officeDocument/2006/relationships/image" Target="../media/image20.png"/><Relationship Id="rId11" Type="http://schemas.openxmlformats.org/officeDocument/2006/relationships/image" Target="../media/image21.png"/></Relationships>

</file>

<file path=ppt/slides/_rels/slide3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6.png"/></Relationships>

</file>

<file path=ppt/slides/_rels/slide3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6.png"/></Relationships>

</file>

<file path=ppt/slides/_rels/slide3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4.png"/></Relationships>

</file>

<file path=ppt/slides/_rels/slide3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6.pn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1.tif"/><Relationship Id="rId3" Type="http://schemas.openxmlformats.org/officeDocument/2006/relationships/image" Target="../media/image7.png"/></Relationships>

</file>

<file path=ppt/slides/_rels/slide4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6.png"/></Relationships>

</file>

<file path=ppt/slides/_rels/slide4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2.png"/></Relationships>

</file>

<file path=ppt/slides/_rels/slide4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/Relationships>

</file>

<file path=ppt/slides/_rels/slide4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Relationship Id="rId4" Type="http://schemas.openxmlformats.org/officeDocument/2006/relationships/image" Target="../media/image6.png"/></Relationships>

</file>

<file path=ppt/slides/_rels/slide4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6.png"/></Relationships>

</file>

<file path=ppt/slides/_rels/slide4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9.png"/><Relationship Id="rId3" Type="http://schemas.openxmlformats.org/officeDocument/2006/relationships/hyperlink" Target="http://ichigojam.net/IchigoJam.html" TargetMode="External"/></Relationships>

</file>

<file path=ppt/slides/_rels/slide4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36.png"/><Relationship Id="rId9" Type="http://schemas.openxmlformats.org/officeDocument/2006/relationships/image" Target="../media/image37.png"/></Relationships>

</file>

<file path=ppt/slides/_rels/slide4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5.xml"/></Relationships>

</file>

<file path=ppt/slides/_rels/slide4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38.png"/><Relationship Id="rId3" Type="http://schemas.openxmlformats.org/officeDocument/2006/relationships/hyperlink" Target="http://pcn.club/" TargetMode="External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.tif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.tif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5.xml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5.xml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8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76311" y="3865356"/>
            <a:ext cx="6707370" cy="4145005"/>
          </a:xfrm>
          <a:prstGeom prst="rect">
            <a:avLst/>
          </a:prstGeom>
          <a:ln w="12700">
            <a:miter lim="400000"/>
          </a:ln>
        </p:spPr>
      </p:pic>
      <p:pic>
        <p:nvPicPr>
          <p:cNvPr id="349" name="pasted-image.png"/>
          <p:cNvPicPr>
            <a:picLocks noChangeAspect="1"/>
          </p:cNvPicPr>
          <p:nvPr/>
        </p:nvPicPr>
        <p:blipFill>
          <a:blip r:embed="rId3">
            <a:extLst/>
          </a:blip>
          <a:srcRect l="0" t="7287" r="2111" b="7287"/>
          <a:stretch>
            <a:fillRect/>
          </a:stretch>
        </p:blipFill>
        <p:spPr>
          <a:xfrm>
            <a:off x="6537745" y="3979972"/>
            <a:ext cx="6546814" cy="3915773"/>
          </a:xfrm>
          <a:prstGeom prst="rect">
            <a:avLst/>
          </a:prstGeom>
          <a:ln w="12700">
            <a:miter lim="400000"/>
          </a:ln>
        </p:spPr>
      </p:pic>
      <p:sp>
        <p:nvSpPr>
          <p:cNvPr id="350" name="Shape 350"/>
          <p:cNvSpPr/>
          <p:nvPr>
            <p:ph type="title"/>
          </p:nvPr>
        </p:nvSpPr>
        <p:spPr>
          <a:xfrm>
            <a:off x="-66080" y="-368664"/>
            <a:ext cx="13136959" cy="4344128"/>
          </a:xfrm>
          <a:prstGeom prst="rect">
            <a:avLst/>
          </a:prstGeom>
          <a:solidFill>
            <a:schemeClr val="accent4">
              <a:hueOff val="384618"/>
              <a:satOff val="3869"/>
              <a:lumOff val="5802"/>
            </a:schemeClr>
          </a:solidFill>
        </p:spPr>
        <p:txBody>
          <a:bodyPr>
            <a:no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はじめのいっぽ</a:t>
            </a:r>
          </a:p>
        </p:txBody>
      </p:sp>
      <p:pic>
        <p:nvPicPr>
          <p:cNvPr id="351" name="pasted-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471854" y="2657580"/>
            <a:ext cx="3418099" cy="1179698"/>
          </a:xfrm>
          <a:prstGeom prst="rect">
            <a:avLst/>
          </a:prstGeom>
          <a:ln w="12700">
            <a:miter lim="400000"/>
          </a:ln>
        </p:spPr>
      </p:pic>
      <p:sp>
        <p:nvSpPr>
          <p:cNvPr id="352" name="Shape 352"/>
          <p:cNvSpPr/>
          <p:nvPr/>
        </p:nvSpPr>
        <p:spPr>
          <a:xfrm>
            <a:off x="10030275" y="353253"/>
            <a:ext cx="2772919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30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lvl1pPr>
          </a:lstStyle>
          <a:p>
            <a:pPr/>
            <a:r>
              <a:t>ver.20170802</a:t>
            </a:r>
          </a:p>
        </p:txBody>
      </p:sp>
      <p:pic>
        <p:nvPicPr>
          <p:cNvPr id="353" name="pasted-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588001" y="8303260"/>
            <a:ext cx="1828798" cy="609601"/>
          </a:xfrm>
          <a:prstGeom prst="rect">
            <a:avLst/>
          </a:prstGeom>
          <a:ln w="12700">
            <a:miter lim="400000"/>
          </a:ln>
        </p:spPr>
      </p:pic>
      <p:sp>
        <p:nvSpPr>
          <p:cNvPr id="354" name="Shape 354"/>
          <p:cNvSpPr/>
          <p:nvPr/>
        </p:nvSpPr>
        <p:spPr>
          <a:xfrm>
            <a:off x="2307285" y="8916469"/>
            <a:ext cx="8390230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500"/>
            </a:pPr>
            <a:r>
              <a:t>PCN ( </a:t>
            </a:r>
            <a:r>
              <a:rPr u="sng">
                <a:hlinkClick r:id="rId6" invalidUrl="" action="" tgtFrame="" tooltip="" history="1" highlightClick="0" endSnd="0"/>
              </a:rPr>
              <a:t>http://pcn.club/</a:t>
            </a:r>
            <a:r>
              <a:t> ) &amp; IchigoJam ( </a:t>
            </a:r>
            <a:r>
              <a:rPr u="sng">
                <a:hlinkClick r:id="rId7" invalidUrl="" action="" tgtFrame="" tooltip="" history="1" highlightClick="0" endSnd="0"/>
              </a:rPr>
              <a:t>http://ichigojam.net/</a:t>
            </a:r>
            <a:r>
              <a:t> 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noFill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Shape 390"/>
          <p:cNvSpPr/>
          <p:nvPr/>
        </p:nvSpPr>
        <p:spPr>
          <a:xfrm>
            <a:off x="457200" y="514349"/>
            <a:ext cx="12090400" cy="7200901"/>
          </a:xfrm>
          <a:prstGeom prst="rect">
            <a:avLst/>
          </a:prstGeom>
          <a:solidFill>
            <a:srgbClr val="000000"/>
          </a:solidFill>
          <a:ln w="1270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584200">
              <a:defRPr sz="6000">
                <a:solidFill>
                  <a:srgbClr val="FFFFFF"/>
                </a:solidFill>
                <a:latin typeface="IchigoJam 1.2"/>
                <a:ea typeface="IchigoJam 1.2"/>
                <a:cs typeface="IchigoJam 1.2"/>
                <a:sym typeface="IchigoJam 1.2"/>
              </a:defRPr>
            </a:pPr>
            <a:r>
              <a:t>IchigoJam BASIC</a:t>
            </a:r>
          </a:p>
          <a:p>
            <a:pPr defTabSz="584200">
              <a:defRPr sz="6000">
                <a:solidFill>
                  <a:srgbClr val="FFFFFF"/>
                </a:solidFill>
                <a:latin typeface="IchigoJam 1.2"/>
                <a:ea typeface="IchigoJam 1.2"/>
                <a:cs typeface="IchigoJam 1.2"/>
                <a:sym typeface="IchigoJam 1.2"/>
              </a:defRPr>
            </a:pPr>
            <a:r>
              <a:t>OK</a:t>
            </a:r>
          </a:p>
          <a:p>
            <a:pPr defTabSz="584200">
              <a:defRPr sz="6000">
                <a:solidFill>
                  <a:srgbClr val="FFFFFF"/>
                </a:solidFill>
                <a:latin typeface="IchigoJam 1.2"/>
                <a:ea typeface="IchigoJam 1.2"/>
                <a:cs typeface="IchigoJam 1.2"/>
                <a:sym typeface="IchigoJam 1.2"/>
              </a:defRPr>
            </a:pPr>
            <a:r>
              <a:t>A</a:t>
            </a:r>
          </a:p>
          <a:p>
            <a:pPr defTabSz="584200">
              <a:defRPr sz="6000">
                <a:solidFill>
                  <a:srgbClr val="FFFFFF"/>
                </a:solidFill>
                <a:latin typeface="IchigoJam 1.2"/>
                <a:ea typeface="IchigoJam 1.2"/>
                <a:cs typeface="IchigoJam 1.2"/>
                <a:sym typeface="IchigoJam 1.2"/>
              </a:defRPr>
            </a:pPr>
            <a:r>
              <a:t>Syntax error</a:t>
            </a:r>
          </a:p>
          <a:p>
            <a:pPr defTabSz="584200">
              <a:defRPr sz="6000">
                <a:solidFill>
                  <a:srgbClr val="FFFFFF"/>
                </a:solidFill>
                <a:latin typeface="IchigoJam 1.2"/>
                <a:ea typeface="IchigoJam 1.2"/>
                <a:cs typeface="IchigoJam 1.2"/>
                <a:sym typeface="IchigoJam 1.2"/>
              </a:defRPr>
            </a:pPr>
          </a:p>
          <a:p>
            <a:pPr defTabSz="584200">
              <a:defRPr sz="6000">
                <a:solidFill>
                  <a:srgbClr val="FFFFFF"/>
                </a:solidFill>
                <a:latin typeface="IchigoJam 1.2"/>
                <a:ea typeface="IchigoJam 1.2"/>
                <a:cs typeface="IchigoJam 1.2"/>
                <a:sym typeface="IchigoJam 1.2"/>
              </a:defRPr>
            </a:pPr>
          </a:p>
          <a:p>
            <a:pPr defTabSz="584200">
              <a:defRPr sz="6000">
                <a:solidFill>
                  <a:srgbClr val="FFFFFF"/>
                </a:solidFill>
                <a:latin typeface="IchigoJam 1.2"/>
                <a:ea typeface="IchigoJam 1.2"/>
                <a:cs typeface="IchigoJam 1.2"/>
                <a:sym typeface="IchigoJam 1.2"/>
              </a:defRPr>
            </a:pPr>
          </a:p>
          <a:p>
            <a:pPr defTabSz="584200">
              <a:defRPr sz="6000">
                <a:solidFill>
                  <a:srgbClr val="FFFFFF"/>
                </a:solidFill>
                <a:latin typeface="IchigoJam 1.2"/>
                <a:ea typeface="IchigoJam 1.2"/>
                <a:cs typeface="IchigoJam 1.2"/>
                <a:sym typeface="IchigoJam 1.2"/>
              </a:defRPr>
            </a:pPr>
          </a:p>
        </p:txBody>
      </p:sp>
      <p:sp>
        <p:nvSpPr>
          <p:cNvPr id="391" name="Shape 391"/>
          <p:cNvSpPr/>
          <p:nvPr/>
        </p:nvSpPr>
        <p:spPr>
          <a:xfrm>
            <a:off x="698500" y="3771900"/>
            <a:ext cx="194271" cy="73173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ヒラギノ角ゴ Pro W3"/>
              </a:defRPr>
            </a:pPr>
          </a:p>
        </p:txBody>
      </p:sp>
      <p:sp>
        <p:nvSpPr>
          <p:cNvPr id="392" name="Shape 392"/>
          <p:cNvSpPr/>
          <p:nvPr/>
        </p:nvSpPr>
        <p:spPr>
          <a:xfrm>
            <a:off x="7867649" y="8597900"/>
            <a:ext cx="4686301" cy="86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sz="6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エンターキー</a:t>
            </a:r>
          </a:p>
        </p:txBody>
      </p:sp>
      <p:grpSp>
        <p:nvGrpSpPr>
          <p:cNvPr id="396" name="Group 396"/>
          <p:cNvGrpSpPr/>
          <p:nvPr/>
        </p:nvGrpSpPr>
        <p:grpSpPr>
          <a:xfrm>
            <a:off x="1173887" y="4401187"/>
            <a:ext cx="10657026" cy="4401747"/>
            <a:chOff x="0" y="0"/>
            <a:chExt cx="10657024" cy="4401746"/>
          </a:xfrm>
        </p:grpSpPr>
        <p:pic>
          <p:nvPicPr>
            <p:cNvPr id="393" name="pasted-image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10631120" cy="44017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94" name="Shape 394"/>
            <p:cNvSpPr/>
            <p:nvPr/>
          </p:nvSpPr>
          <p:spPr>
            <a:xfrm>
              <a:off x="8945612" y="1169025"/>
              <a:ext cx="1711413" cy="1711414"/>
            </a:xfrm>
            <a:prstGeom prst="ellipse">
              <a:avLst/>
            </a:prstGeom>
            <a:noFill/>
            <a:ln w="254000" cap="flat">
              <a:solidFill>
                <a:schemeClr val="accent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ヒラギノ角ゴ Pro W3"/>
                </a:defRPr>
              </a:pPr>
            </a:p>
          </p:txBody>
        </p:sp>
        <p:sp>
          <p:nvSpPr>
            <p:cNvPr id="395" name="Shape 395"/>
            <p:cNvSpPr/>
            <p:nvPr/>
          </p:nvSpPr>
          <p:spPr>
            <a:xfrm>
              <a:off x="1798417" y="2052003"/>
              <a:ext cx="436959" cy="6627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3000"/>
              </a:lvl1pPr>
            </a:lstStyle>
            <a:p>
              <a:pPr/>
              <a:r>
                <a:t>A</a:t>
              </a:r>
            </a:p>
          </p:txBody>
        </p:sp>
      </p:grpSp>
      <p:sp>
        <p:nvSpPr>
          <p:cNvPr id="397" name="Shape 397"/>
          <p:cNvSpPr/>
          <p:nvPr/>
        </p:nvSpPr>
        <p:spPr>
          <a:xfrm>
            <a:off x="10524620" y="5791121"/>
            <a:ext cx="777826" cy="6774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t>enter</a:t>
            </a:r>
            <a:br/>
            <a:r>
              <a:t>return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89325" y="1240300"/>
            <a:ext cx="3426150" cy="3209000"/>
          </a:xfrm>
          <a:prstGeom prst="rect">
            <a:avLst/>
          </a:prstGeom>
          <a:ln w="12700">
            <a:miter lim="400000"/>
          </a:ln>
        </p:spPr>
      </p:pic>
      <p:sp>
        <p:nvSpPr>
          <p:cNvPr id="400" name="Shape 400"/>
          <p:cNvSpPr/>
          <p:nvPr/>
        </p:nvSpPr>
        <p:spPr>
          <a:xfrm>
            <a:off x="3073400" y="9022887"/>
            <a:ext cx="7301574" cy="2127714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algn="ctr" defTabSz="584200">
              <a:defRPr sz="2400">
                <a:solidFill>
                  <a:srgbClr val="FFFFFF"/>
                </a:solidFill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</a:p>
        </p:txBody>
      </p:sp>
      <p:sp>
        <p:nvSpPr>
          <p:cNvPr id="401" name="Shape 401"/>
          <p:cNvSpPr/>
          <p:nvPr/>
        </p:nvSpPr>
        <p:spPr>
          <a:xfrm>
            <a:off x="6958118" y="194734"/>
            <a:ext cx="951231" cy="13715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10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?</a:t>
            </a:r>
          </a:p>
        </p:txBody>
      </p:sp>
      <p:sp>
        <p:nvSpPr>
          <p:cNvPr id="402" name="Shape 402"/>
          <p:cNvSpPr/>
          <p:nvPr/>
        </p:nvSpPr>
        <p:spPr>
          <a:xfrm>
            <a:off x="2018922" y="6023928"/>
            <a:ext cx="628016" cy="736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5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A</a:t>
            </a:r>
          </a:p>
        </p:txBody>
      </p:sp>
      <p:sp>
        <p:nvSpPr>
          <p:cNvPr id="403" name="Shape 403"/>
          <p:cNvSpPr/>
          <p:nvPr/>
        </p:nvSpPr>
        <p:spPr>
          <a:xfrm flipV="1">
            <a:off x="5816600" y="4675320"/>
            <a:ext cx="0" cy="4121547"/>
          </a:xfrm>
          <a:prstGeom prst="line">
            <a:avLst/>
          </a:prstGeom>
          <a:ln w="1270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 defTabSz="584200">
              <a:defRPr sz="24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</a:p>
        </p:txBody>
      </p:sp>
      <p:sp>
        <p:nvSpPr>
          <p:cNvPr id="404" name="Shape 404"/>
          <p:cNvSpPr/>
          <p:nvPr/>
        </p:nvSpPr>
        <p:spPr>
          <a:xfrm flipV="1">
            <a:off x="7061200" y="4675319"/>
            <a:ext cx="0" cy="4121548"/>
          </a:xfrm>
          <a:prstGeom prst="line">
            <a:avLst/>
          </a:prstGeom>
          <a:ln w="127000">
            <a:solidFill>
              <a:srgbClr val="000000"/>
            </a:solidFill>
            <a:miter lim="400000"/>
            <a:headEnd type="triangle"/>
          </a:ln>
        </p:spPr>
        <p:txBody>
          <a:bodyPr lIns="50800" tIns="50800" rIns="50800" bIns="50800" anchor="ctr"/>
          <a:lstStyle/>
          <a:p>
            <a:pPr algn="ctr" defTabSz="584200">
              <a:defRPr sz="24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</a:p>
        </p:txBody>
      </p:sp>
      <p:sp>
        <p:nvSpPr>
          <p:cNvPr id="405" name="Shape 405"/>
          <p:cNvSpPr/>
          <p:nvPr/>
        </p:nvSpPr>
        <p:spPr>
          <a:xfrm>
            <a:off x="7820554" y="5905500"/>
            <a:ext cx="5013326" cy="736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5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Syntax error</a:t>
            </a:r>
          </a:p>
        </p:txBody>
      </p:sp>
      <p:sp>
        <p:nvSpPr>
          <p:cNvPr id="406" name="Shape 406"/>
          <p:cNvSpPr/>
          <p:nvPr/>
        </p:nvSpPr>
        <p:spPr>
          <a:xfrm>
            <a:off x="8053599" y="6923617"/>
            <a:ext cx="4547236" cy="482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3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（シンタックス エラー）</a:t>
            </a:r>
          </a:p>
        </p:txBody>
      </p:sp>
      <p:sp>
        <p:nvSpPr>
          <p:cNvPr id="407" name="Shape 407"/>
          <p:cNvSpPr/>
          <p:nvPr/>
        </p:nvSpPr>
        <p:spPr>
          <a:xfrm>
            <a:off x="8529637" y="2000250"/>
            <a:ext cx="3057526" cy="1689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 defTabSz="584200">
              <a:defRPr sz="5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シラナイ</a:t>
            </a:r>
          </a:p>
          <a:p>
            <a:pPr algn="ctr" defTabSz="584200">
              <a:defRPr sz="5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コトバダ</a:t>
            </a:r>
          </a:p>
        </p:txBody>
      </p:sp>
      <p:grpSp>
        <p:nvGrpSpPr>
          <p:cNvPr id="411" name="Group 411"/>
          <p:cNvGrpSpPr/>
          <p:nvPr/>
        </p:nvGrpSpPr>
        <p:grpSpPr>
          <a:xfrm>
            <a:off x="2980491" y="5787072"/>
            <a:ext cx="891680" cy="926691"/>
            <a:chOff x="0" y="0"/>
            <a:chExt cx="891678" cy="926690"/>
          </a:xfrm>
        </p:grpSpPr>
        <p:sp>
          <p:nvSpPr>
            <p:cNvPr id="408" name="Shape 408"/>
            <p:cNvSpPr/>
            <p:nvPr/>
          </p:nvSpPr>
          <p:spPr>
            <a:xfrm>
              <a:off x="0" y="0"/>
              <a:ext cx="891679" cy="926691"/>
            </a:xfrm>
            <a:prstGeom prst="rect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ヒラギノ角ゴ Pro W3"/>
                </a:defRPr>
              </a:pPr>
            </a:p>
          </p:txBody>
        </p:sp>
        <p:sp>
          <p:nvSpPr>
            <p:cNvPr id="409" name="Shape 409"/>
            <p:cNvSpPr/>
            <p:nvPr/>
          </p:nvSpPr>
          <p:spPr>
            <a:xfrm flipH="1" flipV="1">
              <a:off x="126797" y="625796"/>
              <a:ext cx="551827" cy="1"/>
            </a:xfrm>
            <a:prstGeom prst="line">
              <a:avLst/>
            </a:prstGeom>
            <a:noFill/>
            <a:ln w="762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ヒラギノ角ゴ Pro W3"/>
                </a:defRPr>
              </a:pPr>
            </a:p>
          </p:txBody>
        </p:sp>
        <p:sp>
          <p:nvSpPr>
            <p:cNvPr id="410" name="Shape 410"/>
            <p:cNvSpPr/>
            <p:nvPr/>
          </p:nvSpPr>
          <p:spPr>
            <a:xfrm flipH="1">
              <a:off x="652070" y="251519"/>
              <a:ext cx="2916" cy="409576"/>
            </a:xfrm>
            <a:prstGeom prst="line">
              <a:avLst/>
            </a:prstGeom>
            <a:noFill/>
            <a:ln w="762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ヒラギノ角ゴ Pro W3"/>
                </a:defRPr>
              </a:pPr>
            </a:p>
          </p:txBody>
        </p:sp>
      </p:grpSp>
      <p:sp>
        <p:nvSpPr>
          <p:cNvPr id="412" name="Shape 412"/>
          <p:cNvSpPr/>
          <p:nvPr/>
        </p:nvSpPr>
        <p:spPr>
          <a:xfrm>
            <a:off x="1288196" y="6991152"/>
            <a:ext cx="3314701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28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（エー、エンター）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Shape 41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ほんやくカード！</a:t>
            </a:r>
          </a:p>
        </p:txBody>
      </p:sp>
      <p:pic>
        <p:nvPicPr>
          <p:cNvPr id="415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79600" y="2743200"/>
            <a:ext cx="4521200" cy="279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16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667500" y="2768600"/>
            <a:ext cx="4445000" cy="2743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17" name="pasted-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892300" y="5575300"/>
            <a:ext cx="4495800" cy="2768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18" name="pasted-imag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654800" y="5575300"/>
            <a:ext cx="4470400" cy="2768600"/>
          </a:xfrm>
          <a:prstGeom prst="rect">
            <a:avLst/>
          </a:prstGeom>
          <a:ln w="12700">
            <a:miter lim="400000"/>
          </a:ln>
        </p:spPr>
      </p:pic>
      <p:sp>
        <p:nvSpPr>
          <p:cNvPr id="419" name="Shape 419"/>
          <p:cNvSpPr/>
          <p:nvPr/>
        </p:nvSpPr>
        <p:spPr>
          <a:xfrm>
            <a:off x="5107235" y="8940800"/>
            <a:ext cx="4843563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/>
            </a:lvl1pPr>
          </a:lstStyle>
          <a:p>
            <a:pPr/>
            <a:r>
              <a:t>Nittetsu Hitachi Systems Engneerings Inc.</a:t>
            </a:r>
          </a:p>
        </p:txBody>
      </p:sp>
      <p:pic>
        <p:nvPicPr>
          <p:cNvPr id="420" name="pasted-image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972066" y="8812441"/>
            <a:ext cx="1989346" cy="6631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2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41800" y="3479800"/>
            <a:ext cx="4521200" cy="2794000"/>
          </a:xfrm>
          <a:prstGeom prst="rect">
            <a:avLst/>
          </a:prstGeom>
          <a:ln w="12700">
            <a:miter lim="400000"/>
          </a:ln>
        </p:spPr>
      </p:pic>
      <p:sp>
        <p:nvSpPr>
          <p:cNvPr id="423" name="Shape 423"/>
          <p:cNvSpPr/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 sz="8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LEDをつけよう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Shape 425"/>
          <p:cNvSpPr/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 sz="8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ひっくりかえす</a:t>
            </a:r>
          </a:p>
        </p:txBody>
      </p:sp>
      <p:pic>
        <p:nvPicPr>
          <p:cNvPr id="426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68800" y="3594100"/>
            <a:ext cx="4267200" cy="2565400"/>
          </a:xfrm>
          <a:prstGeom prst="rect">
            <a:avLst/>
          </a:prstGeom>
          <a:ln w="12700">
            <a:miter lim="400000"/>
          </a:ln>
        </p:spPr>
      </p:pic>
      <p:sp>
        <p:nvSpPr>
          <p:cNvPr id="427" name="Shape 427"/>
          <p:cNvSpPr/>
          <p:nvPr/>
        </p:nvSpPr>
        <p:spPr>
          <a:xfrm>
            <a:off x="952500" y="71501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ctr" defTabSz="525779">
              <a:defRPr sz="72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IchigoJamのコトバに！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9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89325" y="1240300"/>
            <a:ext cx="3426150" cy="3209000"/>
          </a:xfrm>
          <a:prstGeom prst="rect">
            <a:avLst/>
          </a:prstGeom>
          <a:ln w="12700">
            <a:miter lim="400000"/>
          </a:ln>
        </p:spPr>
      </p:pic>
      <p:sp>
        <p:nvSpPr>
          <p:cNvPr id="430" name="Shape 430"/>
          <p:cNvSpPr/>
          <p:nvPr/>
        </p:nvSpPr>
        <p:spPr>
          <a:xfrm>
            <a:off x="3073400" y="9022887"/>
            <a:ext cx="7301574" cy="2127714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algn="ctr" defTabSz="584200">
              <a:defRPr sz="2400">
                <a:solidFill>
                  <a:srgbClr val="FFFFFF"/>
                </a:solidFill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</a:p>
        </p:txBody>
      </p:sp>
      <p:sp>
        <p:nvSpPr>
          <p:cNvPr id="431" name="Shape 431"/>
          <p:cNvSpPr/>
          <p:nvPr/>
        </p:nvSpPr>
        <p:spPr>
          <a:xfrm>
            <a:off x="7128298" y="194734"/>
            <a:ext cx="610871" cy="13715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10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!</a:t>
            </a:r>
          </a:p>
        </p:txBody>
      </p:sp>
      <p:sp>
        <p:nvSpPr>
          <p:cNvPr id="432" name="Shape 432"/>
          <p:cNvSpPr/>
          <p:nvPr/>
        </p:nvSpPr>
        <p:spPr>
          <a:xfrm>
            <a:off x="1289883" y="6112735"/>
            <a:ext cx="2227581" cy="736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5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LED 1</a:t>
            </a:r>
          </a:p>
        </p:txBody>
      </p:sp>
      <p:sp>
        <p:nvSpPr>
          <p:cNvPr id="433" name="Shape 433"/>
          <p:cNvSpPr/>
          <p:nvPr/>
        </p:nvSpPr>
        <p:spPr>
          <a:xfrm flipV="1">
            <a:off x="5816600" y="4675320"/>
            <a:ext cx="0" cy="4121547"/>
          </a:xfrm>
          <a:prstGeom prst="line">
            <a:avLst/>
          </a:prstGeom>
          <a:ln w="1270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 defTabSz="584200">
              <a:defRPr sz="24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</a:p>
        </p:txBody>
      </p:sp>
      <p:sp>
        <p:nvSpPr>
          <p:cNvPr id="434" name="Shape 434"/>
          <p:cNvSpPr/>
          <p:nvPr/>
        </p:nvSpPr>
        <p:spPr>
          <a:xfrm>
            <a:off x="7453841" y="1337733"/>
            <a:ext cx="1060451" cy="1371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10000">
                <a:solidFill>
                  <a:srgbClr val="C8424F"/>
                </a:solidFill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*</a:t>
            </a:r>
          </a:p>
        </p:txBody>
      </p:sp>
      <p:sp>
        <p:nvSpPr>
          <p:cNvPr id="435" name="Shape 435"/>
          <p:cNvSpPr/>
          <p:nvPr/>
        </p:nvSpPr>
        <p:spPr>
          <a:xfrm flipV="1">
            <a:off x="7061200" y="4675319"/>
            <a:ext cx="0" cy="4121548"/>
          </a:xfrm>
          <a:prstGeom prst="line">
            <a:avLst/>
          </a:prstGeom>
          <a:ln w="127000">
            <a:solidFill>
              <a:srgbClr val="000000"/>
            </a:solidFill>
            <a:miter lim="400000"/>
            <a:headEnd type="triangle"/>
          </a:ln>
        </p:spPr>
        <p:txBody>
          <a:bodyPr lIns="50800" tIns="50800" rIns="50800" bIns="50800" anchor="ctr"/>
          <a:lstStyle/>
          <a:p>
            <a:pPr algn="ctr" defTabSz="584200">
              <a:defRPr sz="24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</a:p>
        </p:txBody>
      </p:sp>
      <p:sp>
        <p:nvSpPr>
          <p:cNvPr id="436" name="Shape 436"/>
          <p:cNvSpPr/>
          <p:nvPr/>
        </p:nvSpPr>
        <p:spPr>
          <a:xfrm>
            <a:off x="8609329" y="5905500"/>
            <a:ext cx="1132841" cy="736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5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OK</a:t>
            </a:r>
          </a:p>
        </p:txBody>
      </p:sp>
      <p:sp>
        <p:nvSpPr>
          <p:cNvPr id="437" name="Shape 437"/>
          <p:cNvSpPr/>
          <p:nvPr/>
        </p:nvSpPr>
        <p:spPr>
          <a:xfrm>
            <a:off x="8413750" y="2476500"/>
            <a:ext cx="3289301" cy="736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5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シッテル！</a:t>
            </a:r>
          </a:p>
        </p:txBody>
      </p:sp>
      <p:sp>
        <p:nvSpPr>
          <p:cNvPr id="438" name="Shape 438"/>
          <p:cNvSpPr/>
          <p:nvPr/>
        </p:nvSpPr>
        <p:spPr>
          <a:xfrm>
            <a:off x="8061959" y="6669617"/>
            <a:ext cx="2400301" cy="482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3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（オーケー）</a:t>
            </a:r>
          </a:p>
        </p:txBody>
      </p:sp>
      <p:sp>
        <p:nvSpPr>
          <p:cNvPr id="439" name="Shape 439"/>
          <p:cNvSpPr/>
          <p:nvPr/>
        </p:nvSpPr>
        <p:spPr>
          <a:xfrm>
            <a:off x="43596" y="6991152"/>
            <a:ext cx="5803901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28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（エルイーディーいち、エンター）</a:t>
            </a:r>
          </a:p>
        </p:txBody>
      </p:sp>
      <p:sp>
        <p:nvSpPr>
          <p:cNvPr id="440" name="Shape 440"/>
          <p:cNvSpPr/>
          <p:nvPr/>
        </p:nvSpPr>
        <p:spPr>
          <a:xfrm>
            <a:off x="22531635" y="-1532037"/>
            <a:ext cx="866280" cy="879674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ヒラギノ角ゴ Pro W3"/>
              </a:defRPr>
            </a:pPr>
          </a:p>
        </p:txBody>
      </p:sp>
      <p:grpSp>
        <p:nvGrpSpPr>
          <p:cNvPr id="444" name="Group 444"/>
          <p:cNvGrpSpPr/>
          <p:nvPr/>
        </p:nvGrpSpPr>
        <p:grpSpPr>
          <a:xfrm>
            <a:off x="3924161" y="5922644"/>
            <a:ext cx="891680" cy="926691"/>
            <a:chOff x="0" y="0"/>
            <a:chExt cx="891678" cy="926690"/>
          </a:xfrm>
        </p:grpSpPr>
        <p:sp>
          <p:nvSpPr>
            <p:cNvPr id="441" name="Shape 441"/>
            <p:cNvSpPr/>
            <p:nvPr/>
          </p:nvSpPr>
          <p:spPr>
            <a:xfrm>
              <a:off x="0" y="0"/>
              <a:ext cx="891679" cy="926691"/>
            </a:xfrm>
            <a:prstGeom prst="rect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ヒラギノ角ゴ Pro W3"/>
                </a:defRPr>
              </a:pPr>
            </a:p>
          </p:txBody>
        </p:sp>
        <p:sp>
          <p:nvSpPr>
            <p:cNvPr id="442" name="Shape 442"/>
            <p:cNvSpPr/>
            <p:nvPr/>
          </p:nvSpPr>
          <p:spPr>
            <a:xfrm flipH="1" flipV="1">
              <a:off x="126797" y="625796"/>
              <a:ext cx="551827" cy="1"/>
            </a:xfrm>
            <a:prstGeom prst="line">
              <a:avLst/>
            </a:prstGeom>
            <a:noFill/>
            <a:ln w="762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ヒラギノ角ゴ Pro W3"/>
                </a:defRPr>
              </a:pPr>
            </a:p>
          </p:txBody>
        </p:sp>
        <p:sp>
          <p:nvSpPr>
            <p:cNvPr id="443" name="Shape 443"/>
            <p:cNvSpPr/>
            <p:nvPr/>
          </p:nvSpPr>
          <p:spPr>
            <a:xfrm flipH="1">
              <a:off x="652070" y="251519"/>
              <a:ext cx="2916" cy="409576"/>
            </a:xfrm>
            <a:prstGeom prst="line">
              <a:avLst/>
            </a:prstGeom>
            <a:noFill/>
            <a:ln w="762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ヒラギノ角ゴ Pro W3"/>
                </a:defRPr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 p14:dur="100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Shape 446"/>
          <p:cNvSpPr/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 sz="8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LEDをけそう</a:t>
            </a:r>
          </a:p>
        </p:txBody>
      </p:sp>
      <p:pic>
        <p:nvPicPr>
          <p:cNvPr id="447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79900" y="4254500"/>
            <a:ext cx="4445000" cy="2743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Shape 449"/>
          <p:cNvSpPr/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 sz="8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ひっくりかえす</a:t>
            </a:r>
          </a:p>
        </p:txBody>
      </p:sp>
      <p:pic>
        <p:nvPicPr>
          <p:cNvPr id="450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06900" y="3581400"/>
            <a:ext cx="4191000" cy="2590800"/>
          </a:xfrm>
          <a:prstGeom prst="rect">
            <a:avLst/>
          </a:prstGeom>
          <a:ln w="12700">
            <a:miter lim="400000"/>
          </a:ln>
        </p:spPr>
      </p:pic>
      <p:sp>
        <p:nvSpPr>
          <p:cNvPr id="451" name="Shape 451"/>
          <p:cNvSpPr/>
          <p:nvPr/>
        </p:nvSpPr>
        <p:spPr>
          <a:xfrm>
            <a:off x="952500" y="71501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ctr" defTabSz="525779">
              <a:defRPr sz="72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IchigoJamのコトバに！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3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89325" y="1240300"/>
            <a:ext cx="3426150" cy="3209000"/>
          </a:xfrm>
          <a:prstGeom prst="rect">
            <a:avLst/>
          </a:prstGeom>
          <a:ln w="12700">
            <a:miter lim="400000"/>
          </a:ln>
        </p:spPr>
      </p:pic>
      <p:sp>
        <p:nvSpPr>
          <p:cNvPr id="454" name="Shape 454"/>
          <p:cNvSpPr/>
          <p:nvPr/>
        </p:nvSpPr>
        <p:spPr>
          <a:xfrm>
            <a:off x="3073400" y="9022887"/>
            <a:ext cx="7301574" cy="2127714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algn="ctr" defTabSz="584200">
              <a:defRPr sz="2400">
                <a:solidFill>
                  <a:srgbClr val="FFFFFF"/>
                </a:solidFill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</a:p>
        </p:txBody>
      </p:sp>
      <p:sp>
        <p:nvSpPr>
          <p:cNvPr id="455" name="Shape 455"/>
          <p:cNvSpPr/>
          <p:nvPr/>
        </p:nvSpPr>
        <p:spPr>
          <a:xfrm>
            <a:off x="7128298" y="194734"/>
            <a:ext cx="610871" cy="13715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10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!</a:t>
            </a:r>
          </a:p>
        </p:txBody>
      </p:sp>
      <p:sp>
        <p:nvSpPr>
          <p:cNvPr id="456" name="Shape 456"/>
          <p:cNvSpPr/>
          <p:nvPr/>
        </p:nvSpPr>
        <p:spPr>
          <a:xfrm flipV="1">
            <a:off x="5816600" y="4675320"/>
            <a:ext cx="0" cy="4121547"/>
          </a:xfrm>
          <a:prstGeom prst="line">
            <a:avLst/>
          </a:prstGeom>
          <a:ln w="1270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 defTabSz="584200">
              <a:defRPr sz="24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</a:p>
        </p:txBody>
      </p:sp>
      <p:sp>
        <p:nvSpPr>
          <p:cNvPr id="457" name="Shape 457"/>
          <p:cNvSpPr/>
          <p:nvPr/>
        </p:nvSpPr>
        <p:spPr>
          <a:xfrm flipV="1">
            <a:off x="7061200" y="4675319"/>
            <a:ext cx="0" cy="4121548"/>
          </a:xfrm>
          <a:prstGeom prst="line">
            <a:avLst/>
          </a:prstGeom>
          <a:ln w="127000">
            <a:solidFill>
              <a:srgbClr val="000000"/>
            </a:solidFill>
            <a:miter lim="400000"/>
            <a:headEnd type="triangle"/>
          </a:ln>
        </p:spPr>
        <p:txBody>
          <a:bodyPr lIns="50800" tIns="50800" rIns="50800" bIns="50800" anchor="ctr"/>
          <a:lstStyle/>
          <a:p>
            <a:pPr algn="ctr" defTabSz="584200">
              <a:defRPr sz="24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</a:p>
        </p:txBody>
      </p:sp>
      <p:sp>
        <p:nvSpPr>
          <p:cNvPr id="458" name="Shape 458"/>
          <p:cNvSpPr/>
          <p:nvPr/>
        </p:nvSpPr>
        <p:spPr>
          <a:xfrm>
            <a:off x="8609329" y="5905500"/>
            <a:ext cx="1132841" cy="736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5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OK</a:t>
            </a:r>
          </a:p>
        </p:txBody>
      </p:sp>
      <p:sp>
        <p:nvSpPr>
          <p:cNvPr id="459" name="Shape 459"/>
          <p:cNvSpPr/>
          <p:nvPr/>
        </p:nvSpPr>
        <p:spPr>
          <a:xfrm>
            <a:off x="1220668" y="6112735"/>
            <a:ext cx="2366011" cy="736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5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LED 0</a:t>
            </a:r>
          </a:p>
        </p:txBody>
      </p:sp>
      <p:sp>
        <p:nvSpPr>
          <p:cNvPr id="460" name="Shape 460"/>
          <p:cNvSpPr/>
          <p:nvPr/>
        </p:nvSpPr>
        <p:spPr>
          <a:xfrm>
            <a:off x="43596" y="6991152"/>
            <a:ext cx="5803901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28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（エルイーディーいち、エンター）</a:t>
            </a:r>
          </a:p>
        </p:txBody>
      </p:sp>
      <p:grpSp>
        <p:nvGrpSpPr>
          <p:cNvPr id="464" name="Group 464"/>
          <p:cNvGrpSpPr/>
          <p:nvPr/>
        </p:nvGrpSpPr>
        <p:grpSpPr>
          <a:xfrm>
            <a:off x="3924161" y="5922644"/>
            <a:ext cx="891680" cy="926691"/>
            <a:chOff x="0" y="0"/>
            <a:chExt cx="891678" cy="926690"/>
          </a:xfrm>
        </p:grpSpPr>
        <p:sp>
          <p:nvSpPr>
            <p:cNvPr id="461" name="Shape 461"/>
            <p:cNvSpPr/>
            <p:nvPr/>
          </p:nvSpPr>
          <p:spPr>
            <a:xfrm>
              <a:off x="0" y="0"/>
              <a:ext cx="891679" cy="926691"/>
            </a:xfrm>
            <a:prstGeom prst="rect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ヒラギノ角ゴ Pro W3"/>
                </a:defRPr>
              </a:pPr>
            </a:p>
          </p:txBody>
        </p:sp>
        <p:sp>
          <p:nvSpPr>
            <p:cNvPr id="462" name="Shape 462"/>
            <p:cNvSpPr/>
            <p:nvPr/>
          </p:nvSpPr>
          <p:spPr>
            <a:xfrm flipH="1" flipV="1">
              <a:off x="126797" y="625796"/>
              <a:ext cx="551827" cy="1"/>
            </a:xfrm>
            <a:prstGeom prst="line">
              <a:avLst/>
            </a:prstGeom>
            <a:noFill/>
            <a:ln w="762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ヒラギノ角ゴ Pro W3"/>
                </a:defRPr>
              </a:pPr>
            </a:p>
          </p:txBody>
        </p:sp>
        <p:sp>
          <p:nvSpPr>
            <p:cNvPr id="463" name="Shape 463"/>
            <p:cNvSpPr/>
            <p:nvPr/>
          </p:nvSpPr>
          <p:spPr>
            <a:xfrm flipH="1">
              <a:off x="652070" y="251519"/>
              <a:ext cx="2916" cy="409576"/>
            </a:xfrm>
            <a:prstGeom prst="line">
              <a:avLst/>
            </a:prstGeom>
            <a:noFill/>
            <a:ln w="762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ヒラギノ角ゴ Pro W3"/>
                </a:defRPr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 p14:dur="100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Shape 466"/>
          <p:cNvSpPr/>
          <p:nvPr/>
        </p:nvSpPr>
        <p:spPr>
          <a:xfrm>
            <a:off x="0" y="4318000"/>
            <a:ext cx="13004801" cy="1117600"/>
          </a:xfrm>
          <a:prstGeom prst="rect">
            <a:avLst/>
          </a:prstGeom>
          <a:ln w="635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584200">
              <a:defRPr sz="6000">
                <a:latin typeface="ヒラギノ丸ゴ Pro"/>
                <a:ea typeface="ヒラギノ丸ゴ Pro"/>
                <a:cs typeface="ヒラギノ丸ゴ Pro"/>
                <a:sym typeface="ヒラギノ丸ゴ Pro"/>
              </a:defRPr>
            </a:lvl1pPr>
          </a:lstStyle>
          <a:p>
            <a:pPr/>
            <a:r>
              <a:t>講座1b : 順次処理とスピード</a:t>
            </a:r>
          </a:p>
        </p:txBody>
      </p:sp>
      <p:pic>
        <p:nvPicPr>
          <p:cNvPr id="467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93350" y="3021464"/>
            <a:ext cx="3418100" cy="11796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/>
          <p:nvPr/>
        </p:nvSpPr>
        <p:spPr>
          <a:xfrm>
            <a:off x="0" y="4318000"/>
            <a:ext cx="13004801" cy="1117600"/>
          </a:xfrm>
          <a:prstGeom prst="rect">
            <a:avLst/>
          </a:prstGeom>
          <a:ln w="635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584200">
              <a:defRPr sz="6000">
                <a:latin typeface="ヒラギノ丸ゴ Pro"/>
                <a:ea typeface="ヒラギノ丸ゴ Pro"/>
                <a:cs typeface="ヒラギノ丸ゴ Pro"/>
                <a:sym typeface="ヒラギノ丸ゴ Pro"/>
              </a:defRPr>
            </a:lvl1pPr>
          </a:lstStyle>
          <a:p>
            <a:pPr/>
            <a:r>
              <a:t>講座1a : 導入 -接続と操作-</a:t>
            </a:r>
          </a:p>
        </p:txBody>
      </p:sp>
      <p:pic>
        <p:nvPicPr>
          <p:cNvPr id="357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93350" y="3021464"/>
            <a:ext cx="3418100" cy="11796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9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89325" y="935500"/>
            <a:ext cx="3426150" cy="3209000"/>
          </a:xfrm>
          <a:prstGeom prst="rect">
            <a:avLst/>
          </a:prstGeom>
          <a:ln w="12700">
            <a:miter lim="400000"/>
          </a:ln>
        </p:spPr>
      </p:pic>
      <p:sp>
        <p:nvSpPr>
          <p:cNvPr id="470" name="Shape 470"/>
          <p:cNvSpPr/>
          <p:nvPr/>
        </p:nvSpPr>
        <p:spPr>
          <a:xfrm>
            <a:off x="-1" y="4991100"/>
            <a:ext cx="13004801" cy="2641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 defTabSz="584200">
              <a:defRPr sz="8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LEDを</a:t>
            </a:r>
          </a:p>
          <a:p>
            <a:pPr algn="ctr" defTabSz="584200">
              <a:defRPr sz="8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つけて、けそう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2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41800" y="736600"/>
            <a:ext cx="4521200" cy="279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73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279900" y="3467100"/>
            <a:ext cx="4445000" cy="2743200"/>
          </a:xfrm>
          <a:prstGeom prst="rect">
            <a:avLst/>
          </a:prstGeom>
          <a:ln w="12700">
            <a:miter lim="400000"/>
          </a:ln>
        </p:spPr>
      </p:pic>
      <p:sp>
        <p:nvSpPr>
          <p:cNvPr id="474" name="Shape 474"/>
          <p:cNvSpPr/>
          <p:nvPr/>
        </p:nvSpPr>
        <p:spPr>
          <a:xfrm>
            <a:off x="1076325" y="1695449"/>
            <a:ext cx="2286000" cy="876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584200">
              <a:defRPr sz="6000">
                <a:latin typeface="IchigoJam 1.2"/>
                <a:ea typeface="IchigoJam 1.2"/>
                <a:cs typeface="IchigoJam 1.2"/>
                <a:sym typeface="IchigoJam 1.2"/>
              </a:defRPr>
            </a:lvl1pPr>
          </a:lstStyle>
          <a:p>
            <a:pPr/>
            <a:r>
              <a:t>10</a:t>
            </a:r>
          </a:p>
        </p:txBody>
      </p:sp>
      <p:sp>
        <p:nvSpPr>
          <p:cNvPr id="475" name="Shape 475"/>
          <p:cNvSpPr/>
          <p:nvPr/>
        </p:nvSpPr>
        <p:spPr>
          <a:xfrm>
            <a:off x="1076325" y="4438649"/>
            <a:ext cx="2286000" cy="876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584200">
              <a:defRPr sz="6000">
                <a:latin typeface="IchigoJam 1.2"/>
                <a:ea typeface="IchigoJam 1.2"/>
                <a:cs typeface="IchigoJam 1.2"/>
                <a:sym typeface="IchigoJam 1.2"/>
              </a:defRPr>
            </a:lvl1pPr>
          </a:lstStyle>
          <a:p>
            <a:pPr/>
            <a:r>
              <a:t>20</a:t>
            </a:r>
          </a:p>
        </p:txBody>
      </p:sp>
      <p:sp>
        <p:nvSpPr>
          <p:cNvPr id="476" name="Shape 476"/>
          <p:cNvSpPr/>
          <p:nvPr/>
        </p:nvSpPr>
        <p:spPr>
          <a:xfrm>
            <a:off x="1076325" y="7181849"/>
            <a:ext cx="2286000" cy="876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584200">
              <a:defRPr sz="6000">
                <a:latin typeface="IchigoJam 1.2"/>
                <a:ea typeface="IchigoJam 1.2"/>
                <a:cs typeface="IchigoJam 1.2"/>
                <a:sym typeface="IchigoJam 1.2"/>
              </a:defRPr>
            </a:lvl1pPr>
          </a:lstStyle>
          <a:p>
            <a:pPr/>
            <a:r>
              <a:t>30</a:t>
            </a:r>
          </a:p>
        </p:txBody>
      </p:sp>
      <p:pic>
        <p:nvPicPr>
          <p:cNvPr id="477" name="pasted-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305300" y="6196581"/>
            <a:ext cx="4394200" cy="26944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Shape 479"/>
          <p:cNvSpPr/>
          <p:nvPr/>
        </p:nvSpPr>
        <p:spPr>
          <a:xfrm>
            <a:off x="1076325" y="1695449"/>
            <a:ext cx="2286000" cy="876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584200">
              <a:defRPr sz="6000">
                <a:latin typeface="IchigoJam 1.2"/>
                <a:ea typeface="IchigoJam 1.2"/>
                <a:cs typeface="IchigoJam 1.2"/>
                <a:sym typeface="IchigoJam 1.2"/>
              </a:defRPr>
            </a:lvl1pPr>
          </a:lstStyle>
          <a:p>
            <a:pPr/>
            <a:r>
              <a:t>10</a:t>
            </a:r>
          </a:p>
        </p:txBody>
      </p:sp>
      <p:sp>
        <p:nvSpPr>
          <p:cNvPr id="480" name="Shape 480"/>
          <p:cNvSpPr/>
          <p:nvPr/>
        </p:nvSpPr>
        <p:spPr>
          <a:xfrm>
            <a:off x="1076325" y="4438649"/>
            <a:ext cx="2286000" cy="876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584200">
              <a:defRPr sz="6000">
                <a:latin typeface="IchigoJam 1.2"/>
                <a:ea typeface="IchigoJam 1.2"/>
                <a:cs typeface="IchigoJam 1.2"/>
                <a:sym typeface="IchigoJam 1.2"/>
              </a:defRPr>
            </a:lvl1pPr>
          </a:lstStyle>
          <a:p>
            <a:pPr/>
            <a:r>
              <a:t>20</a:t>
            </a:r>
          </a:p>
        </p:txBody>
      </p:sp>
      <p:sp>
        <p:nvSpPr>
          <p:cNvPr id="481" name="Shape 481"/>
          <p:cNvSpPr/>
          <p:nvPr/>
        </p:nvSpPr>
        <p:spPr>
          <a:xfrm>
            <a:off x="1076325" y="7181849"/>
            <a:ext cx="2286000" cy="876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584200">
              <a:defRPr sz="6000">
                <a:latin typeface="IchigoJam 1.2"/>
                <a:ea typeface="IchigoJam 1.2"/>
                <a:cs typeface="IchigoJam 1.2"/>
                <a:sym typeface="IchigoJam 1.2"/>
              </a:defRPr>
            </a:lvl1pPr>
          </a:lstStyle>
          <a:p>
            <a:pPr/>
            <a:r>
              <a:t>30</a:t>
            </a:r>
          </a:p>
        </p:txBody>
      </p:sp>
      <p:pic>
        <p:nvPicPr>
          <p:cNvPr id="482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68800" y="850900"/>
            <a:ext cx="4267200" cy="2565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83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406900" y="3581400"/>
            <a:ext cx="4191000" cy="2590800"/>
          </a:xfrm>
          <a:prstGeom prst="rect">
            <a:avLst/>
          </a:prstGeom>
          <a:ln w="12700">
            <a:miter lim="400000"/>
          </a:ln>
        </p:spPr>
      </p:pic>
      <p:sp>
        <p:nvSpPr>
          <p:cNvPr id="484" name="Shape 484"/>
          <p:cNvSpPr/>
          <p:nvPr/>
        </p:nvSpPr>
        <p:spPr>
          <a:xfrm>
            <a:off x="9642475" y="8162759"/>
            <a:ext cx="4216566" cy="2386708"/>
          </a:xfrm>
          <a:prstGeom prst="wedgeEllipseCallout">
            <a:avLst>
              <a:gd name="adj1" fmla="val 21140"/>
              <a:gd name="adj2" fmla="val 71477"/>
            </a:avLst>
          </a:prstGeom>
          <a:solidFill>
            <a:schemeClr val="accent2">
              <a:hueOff val="-2473793"/>
              <a:satOff val="-50209"/>
              <a:lumOff val="23543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584200">
              <a:defRPr sz="45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ヒラギノ角ゴ Pro W3"/>
              </a:defRPr>
            </a:lvl1pPr>
          </a:lstStyle>
          <a:p>
            <a:pPr/>
            <a:r>
              <a:t>F5キー</a:t>
            </a:r>
          </a:p>
        </p:txBody>
      </p:sp>
      <p:grpSp>
        <p:nvGrpSpPr>
          <p:cNvPr id="488" name="Group 488"/>
          <p:cNvGrpSpPr/>
          <p:nvPr/>
        </p:nvGrpSpPr>
        <p:grpSpPr>
          <a:xfrm>
            <a:off x="10045561" y="1670254"/>
            <a:ext cx="891680" cy="926692"/>
            <a:chOff x="0" y="0"/>
            <a:chExt cx="891678" cy="926690"/>
          </a:xfrm>
        </p:grpSpPr>
        <p:sp>
          <p:nvSpPr>
            <p:cNvPr id="485" name="Shape 485"/>
            <p:cNvSpPr/>
            <p:nvPr/>
          </p:nvSpPr>
          <p:spPr>
            <a:xfrm>
              <a:off x="0" y="0"/>
              <a:ext cx="891679" cy="926691"/>
            </a:xfrm>
            <a:prstGeom prst="rect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ヒラギノ角ゴ Pro W3"/>
                </a:defRPr>
              </a:pPr>
            </a:p>
          </p:txBody>
        </p:sp>
        <p:sp>
          <p:nvSpPr>
            <p:cNvPr id="486" name="Shape 486"/>
            <p:cNvSpPr/>
            <p:nvPr/>
          </p:nvSpPr>
          <p:spPr>
            <a:xfrm flipH="1" flipV="1">
              <a:off x="126797" y="625796"/>
              <a:ext cx="551827" cy="1"/>
            </a:xfrm>
            <a:prstGeom prst="line">
              <a:avLst/>
            </a:prstGeom>
            <a:noFill/>
            <a:ln w="762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ヒラギノ角ゴ Pro W3"/>
                </a:defRPr>
              </a:pPr>
            </a:p>
          </p:txBody>
        </p:sp>
        <p:sp>
          <p:nvSpPr>
            <p:cNvPr id="487" name="Shape 487"/>
            <p:cNvSpPr/>
            <p:nvPr/>
          </p:nvSpPr>
          <p:spPr>
            <a:xfrm flipH="1">
              <a:off x="652070" y="251519"/>
              <a:ext cx="2916" cy="409576"/>
            </a:xfrm>
            <a:prstGeom prst="line">
              <a:avLst/>
            </a:prstGeom>
            <a:noFill/>
            <a:ln w="762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ヒラギノ角ゴ Pro W3"/>
                </a:defRPr>
              </a:pPr>
            </a:p>
          </p:txBody>
        </p:sp>
      </p:grpSp>
      <p:grpSp>
        <p:nvGrpSpPr>
          <p:cNvPr id="492" name="Group 492"/>
          <p:cNvGrpSpPr/>
          <p:nvPr/>
        </p:nvGrpSpPr>
        <p:grpSpPr>
          <a:xfrm>
            <a:off x="10045561" y="4413454"/>
            <a:ext cx="891680" cy="926692"/>
            <a:chOff x="0" y="0"/>
            <a:chExt cx="891678" cy="926690"/>
          </a:xfrm>
        </p:grpSpPr>
        <p:sp>
          <p:nvSpPr>
            <p:cNvPr id="489" name="Shape 489"/>
            <p:cNvSpPr/>
            <p:nvPr/>
          </p:nvSpPr>
          <p:spPr>
            <a:xfrm>
              <a:off x="0" y="0"/>
              <a:ext cx="891679" cy="926691"/>
            </a:xfrm>
            <a:prstGeom prst="rect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ヒラギノ角ゴ Pro W3"/>
                </a:defRPr>
              </a:pPr>
            </a:p>
          </p:txBody>
        </p:sp>
        <p:sp>
          <p:nvSpPr>
            <p:cNvPr id="490" name="Shape 490"/>
            <p:cNvSpPr/>
            <p:nvPr/>
          </p:nvSpPr>
          <p:spPr>
            <a:xfrm flipH="1" flipV="1">
              <a:off x="126797" y="625796"/>
              <a:ext cx="551827" cy="1"/>
            </a:xfrm>
            <a:prstGeom prst="line">
              <a:avLst/>
            </a:prstGeom>
            <a:noFill/>
            <a:ln w="762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ヒラギノ角ゴ Pro W3"/>
                </a:defRPr>
              </a:pPr>
            </a:p>
          </p:txBody>
        </p:sp>
        <p:sp>
          <p:nvSpPr>
            <p:cNvPr id="491" name="Shape 491"/>
            <p:cNvSpPr/>
            <p:nvPr/>
          </p:nvSpPr>
          <p:spPr>
            <a:xfrm flipH="1">
              <a:off x="652070" y="251519"/>
              <a:ext cx="2916" cy="409576"/>
            </a:xfrm>
            <a:prstGeom prst="line">
              <a:avLst/>
            </a:prstGeom>
            <a:noFill/>
            <a:ln w="762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ヒラギノ角ゴ Pro W3"/>
                </a:defRPr>
              </a:pPr>
            </a:p>
          </p:txBody>
        </p:sp>
      </p:grpSp>
      <p:pic>
        <p:nvPicPr>
          <p:cNvPr id="493" name="pasted-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305300" y="6196581"/>
            <a:ext cx="4394200" cy="26944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Shape 495"/>
          <p:cNvSpPr/>
          <p:nvPr>
            <p:ph type="title"/>
          </p:nvPr>
        </p:nvSpPr>
        <p:spPr>
          <a:xfrm>
            <a:off x="132159" y="2520354"/>
            <a:ext cx="12740481" cy="2750146"/>
          </a:xfrm>
          <a:prstGeom prst="rect">
            <a:avLst/>
          </a:prstGeom>
        </p:spPr>
        <p:txBody>
          <a:bodyPr/>
          <a:lstStyle/>
          <a:p>
            <a:pPr/>
            <a:r>
              <a:t>おや？</a:t>
            </a:r>
          </a:p>
        </p:txBody>
      </p:sp>
      <p:pic>
        <p:nvPicPr>
          <p:cNvPr id="496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89325" y="5947767"/>
            <a:ext cx="3426150" cy="32089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Shape 498"/>
          <p:cNvSpPr/>
          <p:nvPr/>
        </p:nvSpPr>
        <p:spPr>
          <a:xfrm>
            <a:off x="-1" y="4286944"/>
            <a:ext cx="13004801" cy="2641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 defTabSz="584200">
              <a:defRPr sz="8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rPr>
                <a:solidFill>
                  <a:schemeClr val="accent5"/>
                </a:solidFill>
              </a:rPr>
              <a:t>150円</a:t>
            </a:r>
            <a:r>
              <a:t>のコンピューター</a:t>
            </a:r>
          </a:p>
          <a:p>
            <a:pPr algn="ctr" defTabSz="584200">
              <a:defRPr sz="8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1秒に何回、足し算できる？</a:t>
            </a:r>
          </a:p>
        </p:txBody>
      </p:sp>
      <p:sp>
        <p:nvSpPr>
          <p:cNvPr id="499" name="Shape 499"/>
          <p:cNvSpPr/>
          <p:nvPr/>
        </p:nvSpPr>
        <p:spPr>
          <a:xfrm>
            <a:off x="10225955" y="9121378"/>
            <a:ext cx="2254747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/>
            <a:r>
              <a:t>画像、LPC1114</a:t>
            </a:r>
          </a:p>
        </p:txBody>
      </p:sp>
      <p:sp>
        <p:nvSpPr>
          <p:cNvPr id="500" name="Shape 500"/>
          <p:cNvSpPr/>
          <p:nvPr/>
        </p:nvSpPr>
        <p:spPr>
          <a:xfrm>
            <a:off x="-1" y="7642555"/>
            <a:ext cx="13004801" cy="111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 defTabSz="584200">
              <a:defRPr sz="8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１秒に「</a:t>
            </a:r>
            <a:r>
              <a:rPr>
                <a:solidFill>
                  <a:schemeClr val="accent5"/>
                </a:solidFill>
              </a:rPr>
              <a:t>　　　</a:t>
            </a:r>
            <a:r>
              <a:t>」</a:t>
            </a:r>
            <a:r>
              <a:rPr>
                <a:solidFill>
                  <a:schemeClr val="accent5"/>
                </a:solidFill>
              </a:rPr>
              <a:t>回</a:t>
            </a:r>
          </a:p>
        </p:txBody>
      </p:sp>
      <p:pic>
        <p:nvPicPr>
          <p:cNvPr id="501" name="pasted-image.png"/>
          <p:cNvPicPr>
            <a:picLocks noChangeAspect="1"/>
          </p:cNvPicPr>
          <p:nvPr/>
        </p:nvPicPr>
        <p:blipFill>
          <a:blip r:embed="rId2">
            <a:extLst/>
          </a:blip>
          <a:srcRect l="821" t="27468" r="29195" b="27468"/>
          <a:stretch>
            <a:fillRect/>
          </a:stretch>
        </p:blipFill>
        <p:spPr>
          <a:xfrm>
            <a:off x="3343671" y="572916"/>
            <a:ext cx="6317409" cy="36083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Shape 503"/>
          <p:cNvSpPr/>
          <p:nvPr/>
        </p:nvSpPr>
        <p:spPr>
          <a:xfrm>
            <a:off x="-1" y="6290733"/>
            <a:ext cx="13004801" cy="111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 defTabSz="584200">
              <a:defRPr sz="8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１秒に </a:t>
            </a:r>
            <a:r>
              <a:rPr>
                <a:solidFill>
                  <a:schemeClr val="accent5"/>
                </a:solidFill>
              </a:rPr>
              <a:t>5000万回</a:t>
            </a:r>
            <a:r>
              <a:t>！</a:t>
            </a:r>
          </a:p>
        </p:txBody>
      </p:sp>
      <p:pic>
        <p:nvPicPr>
          <p:cNvPr id="504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39733" y="1744133"/>
            <a:ext cx="4064001" cy="3048001"/>
          </a:xfrm>
          <a:prstGeom prst="rect">
            <a:avLst/>
          </a:prstGeom>
          <a:ln w="12700">
            <a:miter lim="400000"/>
          </a:ln>
        </p:spPr>
      </p:pic>
      <p:sp>
        <p:nvSpPr>
          <p:cNvPr id="505" name="Shape 505"/>
          <p:cNvSpPr/>
          <p:nvPr/>
        </p:nvSpPr>
        <p:spPr>
          <a:xfrm>
            <a:off x="9006755" y="9121378"/>
            <a:ext cx="3558630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/>
            <a:r>
              <a:t>画像、LPC1114 秋月電子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7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41800" y="736600"/>
            <a:ext cx="4521200" cy="279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08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279900" y="6223000"/>
            <a:ext cx="4445000" cy="2743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09" name="pasted-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254500" y="3492500"/>
            <a:ext cx="4495800" cy="2768600"/>
          </a:xfrm>
          <a:prstGeom prst="rect">
            <a:avLst/>
          </a:prstGeom>
          <a:ln w="12700">
            <a:miter lim="400000"/>
          </a:ln>
        </p:spPr>
      </p:pic>
      <p:sp>
        <p:nvSpPr>
          <p:cNvPr id="510" name="Shape 510"/>
          <p:cNvSpPr/>
          <p:nvPr/>
        </p:nvSpPr>
        <p:spPr>
          <a:xfrm>
            <a:off x="1076325" y="1695449"/>
            <a:ext cx="2286000" cy="876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584200">
              <a:defRPr sz="6000">
                <a:latin typeface="IchigoJam 1.2"/>
                <a:ea typeface="IchigoJam 1.2"/>
                <a:cs typeface="IchigoJam 1.2"/>
                <a:sym typeface="IchigoJam 1.2"/>
              </a:defRPr>
            </a:lvl1pPr>
          </a:lstStyle>
          <a:p>
            <a:pPr/>
            <a:r>
              <a:t>10</a:t>
            </a:r>
          </a:p>
        </p:txBody>
      </p:sp>
      <p:sp>
        <p:nvSpPr>
          <p:cNvPr id="511" name="Shape 511"/>
          <p:cNvSpPr/>
          <p:nvPr/>
        </p:nvSpPr>
        <p:spPr>
          <a:xfrm>
            <a:off x="1076325" y="4438649"/>
            <a:ext cx="2286000" cy="876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584200">
              <a:defRPr sz="6000">
                <a:latin typeface="IchigoJam 1.2"/>
                <a:ea typeface="IchigoJam 1.2"/>
                <a:cs typeface="IchigoJam 1.2"/>
                <a:sym typeface="IchigoJam 1.2"/>
              </a:defRPr>
            </a:lvl1pPr>
          </a:lstStyle>
          <a:p>
            <a:pPr/>
            <a:r>
              <a:t>20</a:t>
            </a:r>
          </a:p>
        </p:txBody>
      </p:sp>
      <p:sp>
        <p:nvSpPr>
          <p:cNvPr id="512" name="Shape 512"/>
          <p:cNvSpPr/>
          <p:nvPr/>
        </p:nvSpPr>
        <p:spPr>
          <a:xfrm>
            <a:off x="1076325" y="7181849"/>
            <a:ext cx="2286000" cy="876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584200">
              <a:defRPr sz="6000">
                <a:latin typeface="IchigoJam 1.2"/>
                <a:ea typeface="IchigoJam 1.2"/>
                <a:cs typeface="IchigoJam 1.2"/>
                <a:sym typeface="IchigoJam 1.2"/>
              </a:defRPr>
            </a:lvl1pPr>
          </a:lstStyle>
          <a:p>
            <a:pPr/>
            <a:r>
              <a:t>30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Shape 514"/>
          <p:cNvSpPr/>
          <p:nvPr/>
        </p:nvSpPr>
        <p:spPr>
          <a:xfrm>
            <a:off x="1076325" y="1695449"/>
            <a:ext cx="2286000" cy="876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584200">
              <a:defRPr sz="6000">
                <a:latin typeface="IchigoJam 1.2"/>
                <a:ea typeface="IchigoJam 1.2"/>
                <a:cs typeface="IchigoJam 1.2"/>
                <a:sym typeface="IchigoJam 1.2"/>
              </a:defRPr>
            </a:lvl1pPr>
          </a:lstStyle>
          <a:p>
            <a:pPr/>
            <a:r>
              <a:t>10</a:t>
            </a:r>
          </a:p>
        </p:txBody>
      </p:sp>
      <p:sp>
        <p:nvSpPr>
          <p:cNvPr id="515" name="Shape 515"/>
          <p:cNvSpPr/>
          <p:nvPr/>
        </p:nvSpPr>
        <p:spPr>
          <a:xfrm>
            <a:off x="1076325" y="4438649"/>
            <a:ext cx="2286000" cy="876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584200">
              <a:defRPr sz="6000">
                <a:latin typeface="IchigoJam 1.2"/>
                <a:ea typeface="IchigoJam 1.2"/>
                <a:cs typeface="IchigoJam 1.2"/>
                <a:sym typeface="IchigoJam 1.2"/>
              </a:defRPr>
            </a:lvl1pPr>
          </a:lstStyle>
          <a:p>
            <a:pPr/>
            <a:r>
              <a:t>20</a:t>
            </a:r>
          </a:p>
        </p:txBody>
      </p:sp>
      <p:sp>
        <p:nvSpPr>
          <p:cNvPr id="516" name="Shape 516"/>
          <p:cNvSpPr/>
          <p:nvPr/>
        </p:nvSpPr>
        <p:spPr>
          <a:xfrm>
            <a:off x="1076325" y="7181849"/>
            <a:ext cx="2286000" cy="876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584200">
              <a:defRPr sz="6000">
                <a:latin typeface="IchigoJam 1.2"/>
                <a:ea typeface="IchigoJam 1.2"/>
                <a:cs typeface="IchigoJam 1.2"/>
                <a:sym typeface="IchigoJam 1.2"/>
              </a:defRPr>
            </a:lvl1pPr>
          </a:lstStyle>
          <a:p>
            <a:pPr/>
            <a:r>
              <a:t>30</a:t>
            </a:r>
          </a:p>
        </p:txBody>
      </p:sp>
      <p:pic>
        <p:nvPicPr>
          <p:cNvPr id="517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68800" y="850900"/>
            <a:ext cx="4267200" cy="2565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18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394200" y="3606800"/>
            <a:ext cx="4216400" cy="2540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19" name="pasted-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406900" y="6337300"/>
            <a:ext cx="4191000" cy="2590800"/>
          </a:xfrm>
          <a:prstGeom prst="rect">
            <a:avLst/>
          </a:prstGeom>
          <a:ln w="12700">
            <a:miter lim="400000"/>
          </a:ln>
        </p:spPr>
      </p:pic>
      <p:sp>
        <p:nvSpPr>
          <p:cNvPr id="520" name="Shape 520"/>
          <p:cNvSpPr/>
          <p:nvPr/>
        </p:nvSpPr>
        <p:spPr>
          <a:xfrm>
            <a:off x="9642475" y="8162759"/>
            <a:ext cx="4216566" cy="2386708"/>
          </a:xfrm>
          <a:prstGeom prst="wedgeEllipseCallout">
            <a:avLst>
              <a:gd name="adj1" fmla="val 21140"/>
              <a:gd name="adj2" fmla="val 71477"/>
            </a:avLst>
          </a:prstGeom>
          <a:solidFill>
            <a:schemeClr val="accent2">
              <a:hueOff val="-2473793"/>
              <a:satOff val="-50209"/>
              <a:lumOff val="23543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584200">
              <a:defRPr sz="45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ヒラギノ角ゴ Pro W3"/>
              </a:defRPr>
            </a:lvl1pPr>
          </a:lstStyle>
          <a:p>
            <a:pPr/>
            <a:r>
              <a:t>F5キー</a:t>
            </a:r>
          </a:p>
        </p:txBody>
      </p:sp>
      <p:grpSp>
        <p:nvGrpSpPr>
          <p:cNvPr id="524" name="Group 524"/>
          <p:cNvGrpSpPr/>
          <p:nvPr/>
        </p:nvGrpSpPr>
        <p:grpSpPr>
          <a:xfrm>
            <a:off x="10045561" y="1670254"/>
            <a:ext cx="891680" cy="926692"/>
            <a:chOff x="0" y="0"/>
            <a:chExt cx="891678" cy="926690"/>
          </a:xfrm>
        </p:grpSpPr>
        <p:sp>
          <p:nvSpPr>
            <p:cNvPr id="521" name="Shape 521"/>
            <p:cNvSpPr/>
            <p:nvPr/>
          </p:nvSpPr>
          <p:spPr>
            <a:xfrm>
              <a:off x="0" y="0"/>
              <a:ext cx="891679" cy="926691"/>
            </a:xfrm>
            <a:prstGeom prst="rect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ヒラギノ角ゴ Pro W3"/>
                </a:defRPr>
              </a:pPr>
            </a:p>
          </p:txBody>
        </p:sp>
        <p:sp>
          <p:nvSpPr>
            <p:cNvPr id="522" name="Shape 522"/>
            <p:cNvSpPr/>
            <p:nvPr/>
          </p:nvSpPr>
          <p:spPr>
            <a:xfrm flipH="1" flipV="1">
              <a:off x="126797" y="625796"/>
              <a:ext cx="551827" cy="1"/>
            </a:xfrm>
            <a:prstGeom prst="line">
              <a:avLst/>
            </a:prstGeom>
            <a:noFill/>
            <a:ln w="762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ヒラギノ角ゴ Pro W3"/>
                </a:defRPr>
              </a:pPr>
            </a:p>
          </p:txBody>
        </p:sp>
        <p:sp>
          <p:nvSpPr>
            <p:cNvPr id="523" name="Shape 523"/>
            <p:cNvSpPr/>
            <p:nvPr/>
          </p:nvSpPr>
          <p:spPr>
            <a:xfrm flipH="1">
              <a:off x="652070" y="251519"/>
              <a:ext cx="2916" cy="409576"/>
            </a:xfrm>
            <a:prstGeom prst="line">
              <a:avLst/>
            </a:prstGeom>
            <a:noFill/>
            <a:ln w="762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ヒラギノ角ゴ Pro W3"/>
                </a:defRPr>
              </a:pPr>
            </a:p>
          </p:txBody>
        </p:sp>
      </p:grpSp>
      <p:grpSp>
        <p:nvGrpSpPr>
          <p:cNvPr id="528" name="Group 528"/>
          <p:cNvGrpSpPr/>
          <p:nvPr/>
        </p:nvGrpSpPr>
        <p:grpSpPr>
          <a:xfrm>
            <a:off x="10045561" y="7156654"/>
            <a:ext cx="891680" cy="926692"/>
            <a:chOff x="0" y="0"/>
            <a:chExt cx="891678" cy="926690"/>
          </a:xfrm>
        </p:grpSpPr>
        <p:sp>
          <p:nvSpPr>
            <p:cNvPr id="525" name="Shape 525"/>
            <p:cNvSpPr/>
            <p:nvPr/>
          </p:nvSpPr>
          <p:spPr>
            <a:xfrm>
              <a:off x="0" y="0"/>
              <a:ext cx="891679" cy="926691"/>
            </a:xfrm>
            <a:prstGeom prst="rect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ヒラギノ角ゴ Pro W3"/>
                </a:defRPr>
              </a:pPr>
            </a:p>
          </p:txBody>
        </p:sp>
        <p:sp>
          <p:nvSpPr>
            <p:cNvPr id="526" name="Shape 526"/>
            <p:cNvSpPr/>
            <p:nvPr/>
          </p:nvSpPr>
          <p:spPr>
            <a:xfrm flipH="1" flipV="1">
              <a:off x="126797" y="625796"/>
              <a:ext cx="551827" cy="1"/>
            </a:xfrm>
            <a:prstGeom prst="line">
              <a:avLst/>
            </a:prstGeom>
            <a:noFill/>
            <a:ln w="762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ヒラギノ角ゴ Pro W3"/>
                </a:defRPr>
              </a:pPr>
            </a:p>
          </p:txBody>
        </p:sp>
        <p:sp>
          <p:nvSpPr>
            <p:cNvPr id="527" name="Shape 527"/>
            <p:cNvSpPr/>
            <p:nvPr/>
          </p:nvSpPr>
          <p:spPr>
            <a:xfrm flipH="1">
              <a:off x="652070" y="251519"/>
              <a:ext cx="2916" cy="409576"/>
            </a:xfrm>
            <a:prstGeom prst="line">
              <a:avLst/>
            </a:prstGeom>
            <a:noFill/>
            <a:ln w="762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ヒラギノ角ゴ Pro W3"/>
                </a:defRPr>
              </a:pPr>
            </a:p>
          </p:txBody>
        </p:sp>
      </p:grpSp>
      <p:grpSp>
        <p:nvGrpSpPr>
          <p:cNvPr id="532" name="Group 532"/>
          <p:cNvGrpSpPr/>
          <p:nvPr/>
        </p:nvGrpSpPr>
        <p:grpSpPr>
          <a:xfrm>
            <a:off x="10045561" y="4413454"/>
            <a:ext cx="891680" cy="926692"/>
            <a:chOff x="0" y="0"/>
            <a:chExt cx="891678" cy="926690"/>
          </a:xfrm>
        </p:grpSpPr>
        <p:sp>
          <p:nvSpPr>
            <p:cNvPr id="529" name="Shape 529"/>
            <p:cNvSpPr/>
            <p:nvPr/>
          </p:nvSpPr>
          <p:spPr>
            <a:xfrm>
              <a:off x="0" y="0"/>
              <a:ext cx="891679" cy="926691"/>
            </a:xfrm>
            <a:prstGeom prst="rect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ヒラギノ角ゴ Pro W3"/>
                </a:defRPr>
              </a:pPr>
            </a:p>
          </p:txBody>
        </p:sp>
        <p:sp>
          <p:nvSpPr>
            <p:cNvPr id="530" name="Shape 530"/>
            <p:cNvSpPr/>
            <p:nvPr/>
          </p:nvSpPr>
          <p:spPr>
            <a:xfrm flipH="1" flipV="1">
              <a:off x="126797" y="625796"/>
              <a:ext cx="551827" cy="1"/>
            </a:xfrm>
            <a:prstGeom prst="line">
              <a:avLst/>
            </a:prstGeom>
            <a:noFill/>
            <a:ln w="762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ヒラギノ角ゴ Pro W3"/>
                </a:defRPr>
              </a:pPr>
            </a:p>
          </p:txBody>
        </p:sp>
        <p:sp>
          <p:nvSpPr>
            <p:cNvPr id="531" name="Shape 531"/>
            <p:cNvSpPr/>
            <p:nvPr/>
          </p:nvSpPr>
          <p:spPr>
            <a:xfrm flipH="1">
              <a:off x="652070" y="251519"/>
              <a:ext cx="2916" cy="409576"/>
            </a:xfrm>
            <a:prstGeom prst="line">
              <a:avLst/>
            </a:prstGeom>
            <a:noFill/>
            <a:ln w="762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ヒラギノ角ゴ Pro W3"/>
                </a:defRPr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 p14:dur="1000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Shape 534"/>
          <p:cNvSpPr/>
          <p:nvPr/>
        </p:nvSpPr>
        <p:spPr>
          <a:xfrm>
            <a:off x="1076325" y="1695449"/>
            <a:ext cx="2286000" cy="876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584200">
              <a:defRPr sz="6000">
                <a:latin typeface="IchigoJam 1.2"/>
                <a:ea typeface="IchigoJam 1.2"/>
                <a:cs typeface="IchigoJam 1.2"/>
                <a:sym typeface="IchigoJam 1.2"/>
              </a:defRPr>
            </a:lvl1pPr>
          </a:lstStyle>
          <a:p>
            <a:pPr/>
            <a:r>
              <a:t>10</a:t>
            </a:r>
          </a:p>
        </p:txBody>
      </p:sp>
      <p:sp>
        <p:nvSpPr>
          <p:cNvPr id="535" name="Shape 535"/>
          <p:cNvSpPr/>
          <p:nvPr/>
        </p:nvSpPr>
        <p:spPr>
          <a:xfrm>
            <a:off x="1076325" y="4438649"/>
            <a:ext cx="2286000" cy="876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584200">
              <a:defRPr sz="6000">
                <a:latin typeface="IchigoJam 1.2"/>
                <a:ea typeface="IchigoJam 1.2"/>
                <a:cs typeface="IchigoJam 1.2"/>
                <a:sym typeface="IchigoJam 1.2"/>
              </a:defRPr>
            </a:lvl1pPr>
          </a:lstStyle>
          <a:p>
            <a:pPr/>
            <a:r>
              <a:t>20</a:t>
            </a:r>
          </a:p>
        </p:txBody>
      </p:sp>
      <p:sp>
        <p:nvSpPr>
          <p:cNvPr id="536" name="Shape 536"/>
          <p:cNvSpPr/>
          <p:nvPr/>
        </p:nvSpPr>
        <p:spPr>
          <a:xfrm>
            <a:off x="1076325" y="7181849"/>
            <a:ext cx="2286000" cy="876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584200">
              <a:defRPr sz="6000">
                <a:latin typeface="IchigoJam 1.2"/>
                <a:ea typeface="IchigoJam 1.2"/>
                <a:cs typeface="IchigoJam 1.2"/>
                <a:sym typeface="IchigoJam 1.2"/>
              </a:defRPr>
            </a:lvl1pPr>
          </a:lstStyle>
          <a:p>
            <a:pPr/>
            <a:r>
              <a:t>30</a:t>
            </a:r>
          </a:p>
        </p:txBody>
      </p:sp>
      <p:pic>
        <p:nvPicPr>
          <p:cNvPr id="537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68800" y="850900"/>
            <a:ext cx="4267200" cy="2565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38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406900" y="6337300"/>
            <a:ext cx="4191000" cy="2590800"/>
          </a:xfrm>
          <a:prstGeom prst="rect">
            <a:avLst/>
          </a:prstGeom>
          <a:ln w="12700">
            <a:miter lim="400000"/>
          </a:ln>
        </p:spPr>
      </p:pic>
      <p:sp>
        <p:nvSpPr>
          <p:cNvPr id="539" name="Shape 539"/>
          <p:cNvSpPr/>
          <p:nvPr/>
        </p:nvSpPr>
        <p:spPr>
          <a:xfrm>
            <a:off x="9642475" y="8162759"/>
            <a:ext cx="4216566" cy="2386708"/>
          </a:xfrm>
          <a:prstGeom prst="wedgeEllipseCallout">
            <a:avLst>
              <a:gd name="adj1" fmla="val 21140"/>
              <a:gd name="adj2" fmla="val 71477"/>
            </a:avLst>
          </a:prstGeom>
          <a:solidFill>
            <a:schemeClr val="accent2">
              <a:hueOff val="-2473793"/>
              <a:satOff val="-50209"/>
              <a:lumOff val="23543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584200">
              <a:defRPr sz="45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ヒラギノ角ゴ Pro W3"/>
              </a:defRPr>
            </a:lvl1pPr>
          </a:lstStyle>
          <a:p>
            <a:pPr/>
            <a:r>
              <a:t>F5キー</a:t>
            </a:r>
          </a:p>
        </p:txBody>
      </p:sp>
      <p:grpSp>
        <p:nvGrpSpPr>
          <p:cNvPr id="543" name="Group 543"/>
          <p:cNvGrpSpPr/>
          <p:nvPr/>
        </p:nvGrpSpPr>
        <p:grpSpPr>
          <a:xfrm>
            <a:off x="10045561" y="1670254"/>
            <a:ext cx="891680" cy="926692"/>
            <a:chOff x="0" y="0"/>
            <a:chExt cx="891678" cy="926690"/>
          </a:xfrm>
        </p:grpSpPr>
        <p:sp>
          <p:nvSpPr>
            <p:cNvPr id="540" name="Shape 540"/>
            <p:cNvSpPr/>
            <p:nvPr/>
          </p:nvSpPr>
          <p:spPr>
            <a:xfrm>
              <a:off x="0" y="0"/>
              <a:ext cx="891679" cy="926691"/>
            </a:xfrm>
            <a:prstGeom prst="rect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ヒラギノ角ゴ Pro W3"/>
                </a:defRPr>
              </a:pPr>
            </a:p>
          </p:txBody>
        </p:sp>
        <p:sp>
          <p:nvSpPr>
            <p:cNvPr id="541" name="Shape 541"/>
            <p:cNvSpPr/>
            <p:nvPr/>
          </p:nvSpPr>
          <p:spPr>
            <a:xfrm flipH="1" flipV="1">
              <a:off x="126797" y="625796"/>
              <a:ext cx="551827" cy="1"/>
            </a:xfrm>
            <a:prstGeom prst="line">
              <a:avLst/>
            </a:prstGeom>
            <a:noFill/>
            <a:ln w="762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ヒラギノ角ゴ Pro W3"/>
                </a:defRPr>
              </a:pPr>
            </a:p>
          </p:txBody>
        </p:sp>
        <p:sp>
          <p:nvSpPr>
            <p:cNvPr id="542" name="Shape 542"/>
            <p:cNvSpPr/>
            <p:nvPr/>
          </p:nvSpPr>
          <p:spPr>
            <a:xfrm flipH="1">
              <a:off x="652070" y="251519"/>
              <a:ext cx="2916" cy="409576"/>
            </a:xfrm>
            <a:prstGeom prst="line">
              <a:avLst/>
            </a:prstGeom>
            <a:noFill/>
            <a:ln w="762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ヒラギノ角ゴ Pro W3"/>
                </a:defRPr>
              </a:pPr>
            </a:p>
          </p:txBody>
        </p:sp>
      </p:grpSp>
      <p:grpSp>
        <p:nvGrpSpPr>
          <p:cNvPr id="547" name="Group 547"/>
          <p:cNvGrpSpPr/>
          <p:nvPr/>
        </p:nvGrpSpPr>
        <p:grpSpPr>
          <a:xfrm>
            <a:off x="10045561" y="7156654"/>
            <a:ext cx="891680" cy="926692"/>
            <a:chOff x="0" y="0"/>
            <a:chExt cx="891678" cy="926690"/>
          </a:xfrm>
        </p:grpSpPr>
        <p:sp>
          <p:nvSpPr>
            <p:cNvPr id="544" name="Shape 544"/>
            <p:cNvSpPr/>
            <p:nvPr/>
          </p:nvSpPr>
          <p:spPr>
            <a:xfrm>
              <a:off x="0" y="0"/>
              <a:ext cx="891679" cy="926691"/>
            </a:xfrm>
            <a:prstGeom prst="rect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ヒラギノ角ゴ Pro W3"/>
                </a:defRPr>
              </a:pPr>
            </a:p>
          </p:txBody>
        </p:sp>
        <p:sp>
          <p:nvSpPr>
            <p:cNvPr id="545" name="Shape 545"/>
            <p:cNvSpPr/>
            <p:nvPr/>
          </p:nvSpPr>
          <p:spPr>
            <a:xfrm flipH="1" flipV="1">
              <a:off x="126797" y="625796"/>
              <a:ext cx="551827" cy="1"/>
            </a:xfrm>
            <a:prstGeom prst="line">
              <a:avLst/>
            </a:prstGeom>
            <a:noFill/>
            <a:ln w="762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ヒラギノ角ゴ Pro W3"/>
                </a:defRPr>
              </a:pPr>
            </a:p>
          </p:txBody>
        </p:sp>
        <p:sp>
          <p:nvSpPr>
            <p:cNvPr id="546" name="Shape 546"/>
            <p:cNvSpPr/>
            <p:nvPr/>
          </p:nvSpPr>
          <p:spPr>
            <a:xfrm flipH="1">
              <a:off x="652070" y="251519"/>
              <a:ext cx="2916" cy="409576"/>
            </a:xfrm>
            <a:prstGeom prst="line">
              <a:avLst/>
            </a:prstGeom>
            <a:noFill/>
            <a:ln w="762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ヒラギノ角ゴ Pro W3"/>
                </a:defRPr>
              </a:pPr>
            </a:p>
          </p:txBody>
        </p:sp>
      </p:grpSp>
      <p:grpSp>
        <p:nvGrpSpPr>
          <p:cNvPr id="551" name="Group 551"/>
          <p:cNvGrpSpPr/>
          <p:nvPr/>
        </p:nvGrpSpPr>
        <p:grpSpPr>
          <a:xfrm>
            <a:off x="10045561" y="4413454"/>
            <a:ext cx="891680" cy="926692"/>
            <a:chOff x="0" y="0"/>
            <a:chExt cx="891678" cy="926690"/>
          </a:xfrm>
        </p:grpSpPr>
        <p:sp>
          <p:nvSpPr>
            <p:cNvPr id="548" name="Shape 548"/>
            <p:cNvSpPr/>
            <p:nvPr/>
          </p:nvSpPr>
          <p:spPr>
            <a:xfrm>
              <a:off x="0" y="0"/>
              <a:ext cx="891679" cy="926691"/>
            </a:xfrm>
            <a:prstGeom prst="rect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ヒラギノ角ゴ Pro W3"/>
                </a:defRPr>
              </a:pPr>
            </a:p>
          </p:txBody>
        </p:sp>
        <p:sp>
          <p:nvSpPr>
            <p:cNvPr id="549" name="Shape 549"/>
            <p:cNvSpPr/>
            <p:nvPr/>
          </p:nvSpPr>
          <p:spPr>
            <a:xfrm flipH="1" flipV="1">
              <a:off x="126797" y="625796"/>
              <a:ext cx="551827" cy="1"/>
            </a:xfrm>
            <a:prstGeom prst="line">
              <a:avLst/>
            </a:prstGeom>
            <a:noFill/>
            <a:ln w="762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ヒラギノ角ゴ Pro W3"/>
                </a:defRPr>
              </a:pPr>
            </a:p>
          </p:txBody>
        </p:sp>
        <p:sp>
          <p:nvSpPr>
            <p:cNvPr id="550" name="Shape 550"/>
            <p:cNvSpPr/>
            <p:nvPr/>
          </p:nvSpPr>
          <p:spPr>
            <a:xfrm flipH="1">
              <a:off x="652070" y="251519"/>
              <a:ext cx="2916" cy="409576"/>
            </a:xfrm>
            <a:prstGeom prst="line">
              <a:avLst/>
            </a:prstGeom>
            <a:noFill/>
            <a:ln w="762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ヒラギノ角ゴ Pro W3"/>
                </a:defRPr>
              </a:pPr>
            </a:p>
          </p:txBody>
        </p:sp>
      </p:grpSp>
      <p:pic>
        <p:nvPicPr>
          <p:cNvPr id="552" name="pasted-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267200" y="3492500"/>
            <a:ext cx="4470400" cy="2768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Shape 554"/>
          <p:cNvSpPr/>
          <p:nvPr/>
        </p:nvSpPr>
        <p:spPr>
          <a:xfrm>
            <a:off x="390525" y="4438649"/>
            <a:ext cx="12223750" cy="876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584200">
              <a:defRPr sz="6000">
                <a:latin typeface="IchigoJam 1.2"/>
                <a:ea typeface="IchigoJam 1.2"/>
                <a:cs typeface="IchigoJam 1.2"/>
                <a:sym typeface="IchigoJam 1.2"/>
              </a:defRPr>
            </a:lvl1pPr>
          </a:lstStyle>
          <a:p>
            <a:pPr/>
            <a:r>
              <a:t>LIST</a:t>
            </a:r>
          </a:p>
        </p:txBody>
      </p:sp>
      <p:pic>
        <p:nvPicPr>
          <p:cNvPr id="555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885325" y="7779780"/>
            <a:ext cx="2139095" cy="2003520"/>
          </a:xfrm>
          <a:prstGeom prst="rect">
            <a:avLst/>
          </a:prstGeom>
          <a:ln w="12700">
            <a:miter lim="400000"/>
          </a:ln>
        </p:spPr>
      </p:pic>
      <p:sp>
        <p:nvSpPr>
          <p:cNvPr id="556" name="Shape 556"/>
          <p:cNvSpPr/>
          <p:nvPr/>
        </p:nvSpPr>
        <p:spPr>
          <a:xfrm>
            <a:off x="5820833" y="4120819"/>
            <a:ext cx="6623515" cy="3592315"/>
          </a:xfrm>
          <a:prstGeom prst="wedgeEllipseCallout">
            <a:avLst>
              <a:gd name="adj1" fmla="val 31627"/>
              <a:gd name="adj2" fmla="val 64269"/>
            </a:avLst>
          </a:prstGeom>
          <a:solidFill>
            <a:schemeClr val="accent2">
              <a:hueOff val="-2473793"/>
              <a:satOff val="-50209"/>
              <a:lumOff val="23543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584200">
              <a:defRPr sz="5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ヒラギノ角ゴ Pro W3"/>
              </a:defRPr>
            </a:lvl1pPr>
          </a:lstStyle>
          <a:p>
            <a:pPr/>
            <a:r>
              <a:t>F4でもOK</a:t>
            </a:r>
          </a:p>
        </p:txBody>
      </p:sp>
      <p:sp>
        <p:nvSpPr>
          <p:cNvPr id="557" name="Shape 557"/>
          <p:cNvSpPr/>
          <p:nvPr>
            <p:ph type="title"/>
          </p:nvPr>
        </p:nvSpPr>
        <p:spPr>
          <a:xfrm>
            <a:off x="293951" y="2611966"/>
            <a:ext cx="7514697" cy="128237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566674">
              <a:defRPr sz="485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リスト（プログラムみせて）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/>
          <p:nvPr>
            <p:ph type="title"/>
          </p:nvPr>
        </p:nvSpPr>
        <p:spPr>
          <a:xfrm>
            <a:off x="132159" y="1414958"/>
            <a:ext cx="12740481" cy="3855542"/>
          </a:xfrm>
          <a:prstGeom prst="rect">
            <a:avLst/>
          </a:prstGeom>
        </p:spPr>
        <p:txBody>
          <a:bodyPr/>
          <a:lstStyle/>
          <a:p>
            <a:pPr defTabSz="514095">
              <a:defRPr sz="7040"/>
            </a:pPr>
            <a:r>
              <a:t>プログラミング</a:t>
            </a:r>
          </a:p>
          <a:p>
            <a:pPr defTabSz="514095">
              <a:defRPr sz="7040"/>
            </a:pPr>
            <a:r>
              <a:t>＝</a:t>
            </a:r>
          </a:p>
          <a:p>
            <a:pPr defTabSz="514095">
              <a:defRPr sz="7040"/>
            </a:pPr>
            <a:r>
              <a:t>コンピューターにおしえること</a:t>
            </a:r>
          </a:p>
        </p:txBody>
      </p:sp>
      <p:pic>
        <p:nvPicPr>
          <p:cNvPr id="360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89325" y="5947767"/>
            <a:ext cx="3426150" cy="32089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Shape 559"/>
          <p:cNvSpPr/>
          <p:nvPr/>
        </p:nvSpPr>
        <p:spPr>
          <a:xfrm>
            <a:off x="0" y="4318000"/>
            <a:ext cx="13004801" cy="1117600"/>
          </a:xfrm>
          <a:prstGeom prst="rect">
            <a:avLst/>
          </a:prstGeom>
          <a:ln w="635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584200">
              <a:defRPr sz="6000">
                <a:latin typeface="ヒラギノ丸ゴ Pro"/>
                <a:ea typeface="ヒラギノ丸ゴ Pro"/>
                <a:cs typeface="ヒラギノ丸ゴ Pro"/>
                <a:sym typeface="ヒラギノ丸ゴ Pro"/>
              </a:defRPr>
            </a:lvl1pPr>
          </a:lstStyle>
          <a:p>
            <a:pPr/>
            <a:r>
              <a:t>講座1c : 確認問題と発展問題</a:t>
            </a:r>
          </a:p>
        </p:txBody>
      </p:sp>
      <p:pic>
        <p:nvPicPr>
          <p:cNvPr id="560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93350" y="3021464"/>
            <a:ext cx="3418100" cy="11796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2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89325" y="935500"/>
            <a:ext cx="3426150" cy="3209000"/>
          </a:xfrm>
          <a:prstGeom prst="rect">
            <a:avLst/>
          </a:prstGeom>
          <a:ln w="12700">
            <a:miter lim="400000"/>
          </a:ln>
        </p:spPr>
      </p:pic>
      <p:sp>
        <p:nvSpPr>
          <p:cNvPr id="563" name="Shape 563"/>
          <p:cNvSpPr/>
          <p:nvPr/>
        </p:nvSpPr>
        <p:spPr>
          <a:xfrm>
            <a:off x="-1" y="4229100"/>
            <a:ext cx="13004801" cy="4165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 defTabSz="584200">
              <a:defRPr sz="8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クイズ1：</a:t>
            </a:r>
          </a:p>
          <a:p>
            <a:pPr algn="ctr" defTabSz="584200">
              <a:defRPr sz="8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LEDを2かい</a:t>
            </a:r>
          </a:p>
          <a:p>
            <a:pPr algn="ctr" defTabSz="584200">
              <a:defRPr sz="8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チカチカ 光らせてみよう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5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09145" y="898000"/>
            <a:ext cx="2753823" cy="1701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66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947245" y="4754283"/>
            <a:ext cx="2677623" cy="1652476"/>
          </a:xfrm>
          <a:prstGeom prst="rect">
            <a:avLst/>
          </a:prstGeom>
          <a:ln w="12700">
            <a:miter lim="400000"/>
          </a:ln>
        </p:spPr>
      </p:pic>
      <p:pic>
        <p:nvPicPr>
          <p:cNvPr id="567" name="pasted-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921845" y="2838841"/>
            <a:ext cx="2722228" cy="1676401"/>
          </a:xfrm>
          <a:prstGeom prst="rect">
            <a:avLst/>
          </a:prstGeom>
          <a:ln w="12700">
            <a:miter lim="400000"/>
          </a:ln>
        </p:spPr>
      </p:pic>
      <p:sp>
        <p:nvSpPr>
          <p:cNvPr id="568" name="Shape 568"/>
          <p:cNvSpPr/>
          <p:nvPr/>
        </p:nvSpPr>
        <p:spPr>
          <a:xfrm>
            <a:off x="1547070" y="1468763"/>
            <a:ext cx="2286001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584200">
              <a:defRPr sz="4000">
                <a:latin typeface="IchigoJam 1.2"/>
                <a:ea typeface="IchigoJam 1.2"/>
                <a:cs typeface="IchigoJam 1.2"/>
                <a:sym typeface="IchigoJam 1.2"/>
              </a:defRPr>
            </a:lvl1pPr>
          </a:lstStyle>
          <a:p>
            <a:pPr/>
            <a:r>
              <a:t>10</a:t>
            </a:r>
          </a:p>
        </p:txBody>
      </p:sp>
      <p:sp>
        <p:nvSpPr>
          <p:cNvPr id="569" name="Shape 569"/>
          <p:cNvSpPr/>
          <p:nvPr/>
        </p:nvSpPr>
        <p:spPr>
          <a:xfrm>
            <a:off x="1547070" y="3372241"/>
            <a:ext cx="2286001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584200">
              <a:defRPr sz="4000">
                <a:latin typeface="IchigoJam 1.2"/>
                <a:ea typeface="IchigoJam 1.2"/>
                <a:cs typeface="IchigoJam 1.2"/>
                <a:sym typeface="IchigoJam 1.2"/>
              </a:defRPr>
            </a:lvl1pPr>
          </a:lstStyle>
          <a:p>
            <a:pPr/>
            <a:r>
              <a:t>20</a:t>
            </a:r>
          </a:p>
        </p:txBody>
      </p:sp>
      <p:sp>
        <p:nvSpPr>
          <p:cNvPr id="570" name="Shape 570"/>
          <p:cNvSpPr/>
          <p:nvPr/>
        </p:nvSpPr>
        <p:spPr>
          <a:xfrm>
            <a:off x="1547070" y="5275720"/>
            <a:ext cx="2286001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584200">
              <a:defRPr sz="4000">
                <a:latin typeface="IchigoJam 1.2"/>
                <a:ea typeface="IchigoJam 1.2"/>
                <a:cs typeface="IchigoJam 1.2"/>
                <a:sym typeface="IchigoJam 1.2"/>
              </a:defRPr>
            </a:lvl1pPr>
          </a:lstStyle>
          <a:p>
            <a:pPr/>
            <a:r>
              <a:t>30</a:t>
            </a:r>
          </a:p>
        </p:txBody>
      </p:sp>
      <p:pic>
        <p:nvPicPr>
          <p:cNvPr id="571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517260" y="922663"/>
            <a:ext cx="2753823" cy="1701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72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555360" y="4778945"/>
            <a:ext cx="2677623" cy="1652476"/>
          </a:xfrm>
          <a:prstGeom prst="rect">
            <a:avLst/>
          </a:prstGeom>
          <a:ln w="12700">
            <a:miter lim="400000"/>
          </a:ln>
        </p:spPr>
      </p:pic>
      <p:pic>
        <p:nvPicPr>
          <p:cNvPr id="573" name="pasted-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529960" y="2863504"/>
            <a:ext cx="2722229" cy="1676401"/>
          </a:xfrm>
          <a:prstGeom prst="rect">
            <a:avLst/>
          </a:prstGeom>
          <a:ln w="12700">
            <a:miter lim="400000"/>
          </a:ln>
        </p:spPr>
      </p:pic>
      <p:sp>
        <p:nvSpPr>
          <p:cNvPr id="574" name="Shape 574"/>
          <p:cNvSpPr/>
          <p:nvPr/>
        </p:nvSpPr>
        <p:spPr>
          <a:xfrm>
            <a:off x="7155185" y="1493425"/>
            <a:ext cx="2286001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584200">
              <a:defRPr sz="4000">
                <a:latin typeface="IchigoJam 1.2"/>
                <a:ea typeface="IchigoJam 1.2"/>
                <a:cs typeface="IchigoJam 1.2"/>
                <a:sym typeface="IchigoJam 1.2"/>
              </a:defRPr>
            </a:lvl1pPr>
          </a:lstStyle>
          <a:p>
            <a:pPr/>
            <a:r>
              <a:t>50</a:t>
            </a:r>
          </a:p>
        </p:txBody>
      </p:sp>
      <p:sp>
        <p:nvSpPr>
          <p:cNvPr id="575" name="Shape 575"/>
          <p:cNvSpPr/>
          <p:nvPr/>
        </p:nvSpPr>
        <p:spPr>
          <a:xfrm>
            <a:off x="7155185" y="3396904"/>
            <a:ext cx="2286001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584200">
              <a:defRPr sz="4000">
                <a:latin typeface="IchigoJam 1.2"/>
                <a:ea typeface="IchigoJam 1.2"/>
                <a:cs typeface="IchigoJam 1.2"/>
                <a:sym typeface="IchigoJam 1.2"/>
              </a:defRPr>
            </a:lvl1pPr>
          </a:lstStyle>
          <a:p>
            <a:pPr/>
            <a:r>
              <a:t>60</a:t>
            </a:r>
          </a:p>
        </p:txBody>
      </p:sp>
      <p:sp>
        <p:nvSpPr>
          <p:cNvPr id="576" name="Shape 576"/>
          <p:cNvSpPr/>
          <p:nvPr/>
        </p:nvSpPr>
        <p:spPr>
          <a:xfrm>
            <a:off x="7155185" y="5300383"/>
            <a:ext cx="2286001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584200">
              <a:defRPr sz="4000">
                <a:latin typeface="IchigoJam 1.2"/>
                <a:ea typeface="IchigoJam 1.2"/>
                <a:cs typeface="IchigoJam 1.2"/>
                <a:sym typeface="IchigoJam 1.2"/>
              </a:defRPr>
            </a:lvl1pPr>
          </a:lstStyle>
          <a:p>
            <a:pPr/>
            <a:r>
              <a:t>70</a:t>
            </a:r>
          </a:p>
        </p:txBody>
      </p:sp>
      <p:pic>
        <p:nvPicPr>
          <p:cNvPr id="577" name="pasted-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984498" y="7179198"/>
            <a:ext cx="2722229" cy="1676401"/>
          </a:xfrm>
          <a:prstGeom prst="rect">
            <a:avLst/>
          </a:prstGeom>
          <a:ln w="12700">
            <a:miter lim="400000"/>
          </a:ln>
        </p:spPr>
      </p:pic>
      <p:sp>
        <p:nvSpPr>
          <p:cNvPr id="578" name="Shape 578"/>
          <p:cNvSpPr/>
          <p:nvPr/>
        </p:nvSpPr>
        <p:spPr>
          <a:xfrm>
            <a:off x="1609723" y="7712598"/>
            <a:ext cx="2286001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584200">
              <a:defRPr sz="4000">
                <a:latin typeface="IchigoJam 1.2"/>
                <a:ea typeface="IchigoJam 1.2"/>
                <a:cs typeface="IchigoJam 1.2"/>
                <a:sym typeface="IchigoJam 1.2"/>
              </a:defRPr>
            </a:lvl1pPr>
          </a:lstStyle>
          <a:p>
            <a:pPr/>
            <a:r>
              <a:t>40</a:t>
            </a:r>
          </a:p>
        </p:txBody>
      </p:sp>
      <p:sp>
        <p:nvSpPr>
          <p:cNvPr id="579" name="Shape 579"/>
          <p:cNvSpPr/>
          <p:nvPr/>
        </p:nvSpPr>
        <p:spPr>
          <a:xfrm>
            <a:off x="9032874" y="7922306"/>
            <a:ext cx="4216567" cy="2386708"/>
          </a:xfrm>
          <a:prstGeom prst="wedgeEllipseCallout">
            <a:avLst>
              <a:gd name="adj1" fmla="val 21140"/>
              <a:gd name="adj2" fmla="val 71477"/>
            </a:avLst>
          </a:prstGeom>
          <a:solidFill>
            <a:schemeClr val="accent2">
              <a:hueOff val="-2473793"/>
              <a:satOff val="-50209"/>
              <a:lumOff val="23543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algn="ctr" defTabSz="584200">
              <a:defRPr sz="28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ヒラギノ角ゴ Pro W3"/>
              </a:defRPr>
            </a:pPr>
            <a:r>
              <a:t>クイズ１の答え</a:t>
            </a:r>
          </a:p>
          <a:p>
            <a:pPr algn="ctr" defTabSz="584200">
              <a:defRPr sz="28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ヒラギノ角ゴ Pro W3"/>
              </a:defRPr>
            </a:pPr>
            <a:r>
              <a:t>一例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1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89325" y="935500"/>
            <a:ext cx="3426150" cy="3209000"/>
          </a:xfrm>
          <a:prstGeom prst="rect">
            <a:avLst/>
          </a:prstGeom>
          <a:ln w="12700">
            <a:miter lim="400000"/>
          </a:ln>
        </p:spPr>
      </p:pic>
      <p:sp>
        <p:nvSpPr>
          <p:cNvPr id="582" name="Shape 582"/>
          <p:cNvSpPr/>
          <p:nvPr/>
        </p:nvSpPr>
        <p:spPr>
          <a:xfrm>
            <a:off x="-1" y="4229100"/>
            <a:ext cx="13004801" cy="4165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 defTabSz="584200">
              <a:defRPr sz="8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クイズ2：</a:t>
            </a:r>
          </a:p>
          <a:p>
            <a:pPr algn="ctr" defTabSz="584200">
              <a:defRPr sz="8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LEDをずっと</a:t>
            </a:r>
          </a:p>
          <a:p>
            <a:pPr algn="ctr" defTabSz="584200">
              <a:defRPr sz="8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てんめつさせてみよう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Shape 584"/>
          <p:cNvSpPr/>
          <p:nvPr/>
        </p:nvSpPr>
        <p:spPr>
          <a:xfrm>
            <a:off x="-1" y="4318000"/>
            <a:ext cx="13004801" cy="1117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584200">
              <a:defRPr sz="8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くりかえし</a:t>
            </a:r>
          </a:p>
        </p:txBody>
      </p:sp>
      <p:pic>
        <p:nvPicPr>
          <p:cNvPr id="585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54500" y="431800"/>
            <a:ext cx="4495800" cy="2743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86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279900" y="6578600"/>
            <a:ext cx="4445000" cy="27178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8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19487" y="2980789"/>
            <a:ext cx="2753823" cy="1701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89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311712" y="2547853"/>
            <a:ext cx="2677623" cy="1652476"/>
          </a:xfrm>
          <a:prstGeom prst="rect">
            <a:avLst/>
          </a:prstGeom>
          <a:ln w="12700">
            <a:miter lim="400000"/>
          </a:ln>
        </p:spPr>
      </p:pic>
      <p:pic>
        <p:nvPicPr>
          <p:cNvPr id="590" name="pasted-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132187" y="4654930"/>
            <a:ext cx="2722229" cy="1676401"/>
          </a:xfrm>
          <a:prstGeom prst="rect">
            <a:avLst/>
          </a:prstGeom>
          <a:ln w="12700">
            <a:miter lim="400000"/>
          </a:ln>
        </p:spPr>
      </p:pic>
      <p:sp>
        <p:nvSpPr>
          <p:cNvPr id="591" name="Shape 591"/>
          <p:cNvSpPr/>
          <p:nvPr/>
        </p:nvSpPr>
        <p:spPr>
          <a:xfrm>
            <a:off x="757412" y="3551551"/>
            <a:ext cx="2286001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584200">
              <a:defRPr sz="4000">
                <a:latin typeface="IchigoJam 1.2"/>
                <a:ea typeface="IchigoJam 1.2"/>
                <a:cs typeface="IchigoJam 1.2"/>
                <a:sym typeface="IchigoJam 1.2"/>
              </a:defRPr>
            </a:lvl1pPr>
          </a:lstStyle>
          <a:p>
            <a:pPr/>
            <a:r>
              <a:t>10</a:t>
            </a:r>
          </a:p>
        </p:txBody>
      </p:sp>
      <p:sp>
        <p:nvSpPr>
          <p:cNvPr id="592" name="Shape 592"/>
          <p:cNvSpPr/>
          <p:nvPr/>
        </p:nvSpPr>
        <p:spPr>
          <a:xfrm>
            <a:off x="684245" y="5188330"/>
            <a:ext cx="2286001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584200">
              <a:defRPr sz="4000">
                <a:latin typeface="IchigoJam 1.2"/>
                <a:ea typeface="IchigoJam 1.2"/>
                <a:cs typeface="IchigoJam 1.2"/>
                <a:sym typeface="IchigoJam 1.2"/>
              </a:defRPr>
            </a:lvl1pPr>
          </a:lstStyle>
          <a:p>
            <a:pPr/>
            <a:r>
              <a:t>20</a:t>
            </a:r>
          </a:p>
        </p:txBody>
      </p:sp>
      <p:sp>
        <p:nvSpPr>
          <p:cNvPr id="593" name="Shape 593"/>
          <p:cNvSpPr/>
          <p:nvPr/>
        </p:nvSpPr>
        <p:spPr>
          <a:xfrm>
            <a:off x="6911537" y="3069290"/>
            <a:ext cx="2286001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584200">
              <a:defRPr sz="4000">
                <a:latin typeface="IchigoJam 1.2"/>
                <a:ea typeface="IchigoJam 1.2"/>
                <a:cs typeface="IchigoJam 1.2"/>
                <a:sym typeface="IchigoJam 1.2"/>
              </a:defRPr>
            </a:lvl1pPr>
          </a:lstStyle>
          <a:p>
            <a:pPr/>
            <a:r>
              <a:t>30</a:t>
            </a:r>
          </a:p>
        </p:txBody>
      </p:sp>
      <p:sp>
        <p:nvSpPr>
          <p:cNvPr id="594" name="Shape 594"/>
          <p:cNvSpPr/>
          <p:nvPr/>
        </p:nvSpPr>
        <p:spPr>
          <a:xfrm>
            <a:off x="6831758" y="6634846"/>
            <a:ext cx="2286001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584200">
              <a:defRPr sz="4000">
                <a:latin typeface="IchigoJam 1.2"/>
                <a:ea typeface="IchigoJam 1.2"/>
                <a:cs typeface="IchigoJam 1.2"/>
                <a:sym typeface="IchigoJam 1.2"/>
              </a:defRPr>
            </a:lvl1pPr>
          </a:lstStyle>
          <a:p>
            <a:pPr/>
            <a:r>
              <a:t>50</a:t>
            </a:r>
          </a:p>
        </p:txBody>
      </p:sp>
      <p:pic>
        <p:nvPicPr>
          <p:cNvPr id="595" name="pasted-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289410" y="4184631"/>
            <a:ext cx="2722228" cy="1676401"/>
          </a:xfrm>
          <a:prstGeom prst="rect">
            <a:avLst/>
          </a:prstGeom>
          <a:ln w="12700">
            <a:miter lim="400000"/>
          </a:ln>
        </p:spPr>
      </p:pic>
      <p:sp>
        <p:nvSpPr>
          <p:cNvPr id="596" name="Shape 596"/>
          <p:cNvSpPr/>
          <p:nvPr/>
        </p:nvSpPr>
        <p:spPr>
          <a:xfrm>
            <a:off x="6838370" y="4718031"/>
            <a:ext cx="2286001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584200">
              <a:defRPr sz="4000">
                <a:latin typeface="IchigoJam 1.2"/>
                <a:ea typeface="IchigoJam 1.2"/>
                <a:cs typeface="IchigoJam 1.2"/>
                <a:sym typeface="IchigoJam 1.2"/>
              </a:defRPr>
            </a:lvl1pPr>
          </a:lstStyle>
          <a:p>
            <a:pPr/>
            <a:r>
              <a:t>40</a:t>
            </a:r>
          </a:p>
        </p:txBody>
      </p:sp>
      <p:pic>
        <p:nvPicPr>
          <p:cNvPr id="597" name="pasted-imag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132861" y="3193853"/>
            <a:ext cx="2286001" cy="1374323"/>
          </a:xfrm>
          <a:prstGeom prst="rect">
            <a:avLst/>
          </a:prstGeom>
          <a:ln w="12700">
            <a:miter lim="400000"/>
          </a:ln>
        </p:spPr>
      </p:pic>
      <p:pic>
        <p:nvPicPr>
          <p:cNvPr id="598" name="pasted-image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107350" y="4847285"/>
            <a:ext cx="2337024" cy="1407846"/>
          </a:xfrm>
          <a:prstGeom prst="rect">
            <a:avLst/>
          </a:prstGeom>
          <a:ln w="12700">
            <a:miter lim="400000"/>
          </a:ln>
        </p:spPr>
      </p:pic>
      <p:pic>
        <p:nvPicPr>
          <p:cNvPr id="599" name="pasted-image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0253297" y="2738353"/>
            <a:ext cx="2277397" cy="1407846"/>
          </a:xfrm>
          <a:prstGeom prst="rect">
            <a:avLst/>
          </a:prstGeom>
          <a:ln w="12700">
            <a:miter lim="400000"/>
          </a:ln>
        </p:spPr>
      </p:pic>
      <p:pic>
        <p:nvPicPr>
          <p:cNvPr id="600" name="pasted-image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0223483" y="4385238"/>
            <a:ext cx="2337024" cy="1407846"/>
          </a:xfrm>
          <a:prstGeom prst="rect">
            <a:avLst/>
          </a:prstGeom>
          <a:ln w="12700">
            <a:miter lim="400000"/>
          </a:ln>
        </p:spPr>
      </p:pic>
      <p:pic>
        <p:nvPicPr>
          <p:cNvPr id="601" name="pasted-image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2109608" y="832018"/>
            <a:ext cx="2773582" cy="1692356"/>
          </a:xfrm>
          <a:prstGeom prst="rect">
            <a:avLst/>
          </a:prstGeom>
          <a:ln w="12700">
            <a:miter lim="400000"/>
          </a:ln>
        </p:spPr>
      </p:pic>
      <p:pic>
        <p:nvPicPr>
          <p:cNvPr id="602" name="pasted-image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8328550" y="6101446"/>
            <a:ext cx="2741777" cy="1676401"/>
          </a:xfrm>
          <a:prstGeom prst="rect">
            <a:avLst/>
          </a:prstGeom>
          <a:ln w="12700">
            <a:miter lim="400000"/>
          </a:ln>
        </p:spPr>
      </p:pic>
      <p:sp>
        <p:nvSpPr>
          <p:cNvPr id="603" name="Shape 603"/>
          <p:cNvSpPr/>
          <p:nvPr/>
        </p:nvSpPr>
        <p:spPr>
          <a:xfrm>
            <a:off x="684245" y="1373395"/>
            <a:ext cx="2286001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584200">
              <a:defRPr sz="4000">
                <a:latin typeface="IchigoJam 1.2"/>
                <a:ea typeface="IchigoJam 1.2"/>
                <a:cs typeface="IchigoJam 1.2"/>
                <a:sym typeface="IchigoJam 1.2"/>
              </a:defRPr>
            </a:lvl1pPr>
          </a:lstStyle>
          <a:p>
            <a:pPr/>
            <a:r>
              <a:t>5</a:t>
            </a:r>
          </a:p>
        </p:txBody>
      </p:sp>
      <p:pic>
        <p:nvPicPr>
          <p:cNvPr id="604" name="pasted-image.pn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0186433" y="6303272"/>
            <a:ext cx="2363216" cy="1419117"/>
          </a:xfrm>
          <a:prstGeom prst="rect">
            <a:avLst/>
          </a:prstGeom>
          <a:ln w="12700">
            <a:miter lim="400000"/>
          </a:ln>
        </p:spPr>
      </p:pic>
      <p:pic>
        <p:nvPicPr>
          <p:cNvPr id="605" name="pasted-image.pn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4160115" y="1102871"/>
            <a:ext cx="2231493" cy="1353622"/>
          </a:xfrm>
          <a:prstGeom prst="rect">
            <a:avLst/>
          </a:prstGeom>
          <a:ln w="12700">
            <a:miter lim="400000"/>
          </a:ln>
        </p:spPr>
      </p:pic>
      <p:sp>
        <p:nvSpPr>
          <p:cNvPr id="606" name="Shape 606"/>
          <p:cNvSpPr/>
          <p:nvPr/>
        </p:nvSpPr>
        <p:spPr>
          <a:xfrm>
            <a:off x="9032874" y="7922306"/>
            <a:ext cx="4216567" cy="2386708"/>
          </a:xfrm>
          <a:prstGeom prst="wedgeEllipseCallout">
            <a:avLst>
              <a:gd name="adj1" fmla="val 21140"/>
              <a:gd name="adj2" fmla="val 71477"/>
            </a:avLst>
          </a:prstGeom>
          <a:solidFill>
            <a:schemeClr val="accent2">
              <a:hueOff val="-2473793"/>
              <a:satOff val="-50209"/>
              <a:lumOff val="23543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algn="ctr" defTabSz="584200">
              <a:defRPr sz="28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ヒラギノ角ゴ Pro W3"/>
              </a:defRPr>
            </a:pPr>
            <a:r>
              <a:t>クイズ2の答え</a:t>
            </a:r>
          </a:p>
          <a:p>
            <a:pPr algn="ctr" defTabSz="584200">
              <a:defRPr sz="28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ヒラギノ角ゴ Pro W3"/>
              </a:defRPr>
            </a:pPr>
            <a:r>
              <a:t>一例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8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89325" y="935500"/>
            <a:ext cx="3426150" cy="3209000"/>
          </a:xfrm>
          <a:prstGeom prst="rect">
            <a:avLst/>
          </a:prstGeom>
          <a:ln w="12700">
            <a:miter lim="400000"/>
          </a:ln>
        </p:spPr>
      </p:pic>
      <p:sp>
        <p:nvSpPr>
          <p:cNvPr id="609" name="Shape 609"/>
          <p:cNvSpPr/>
          <p:nvPr/>
        </p:nvSpPr>
        <p:spPr>
          <a:xfrm>
            <a:off x="-1" y="4991100"/>
            <a:ext cx="13004801" cy="2641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 defTabSz="584200">
              <a:defRPr sz="8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チャレンジ：</a:t>
            </a:r>
          </a:p>
          <a:p>
            <a:pPr algn="ctr" defTabSz="584200">
              <a:defRPr sz="8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自動起動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Shape 611"/>
          <p:cNvSpPr/>
          <p:nvPr/>
        </p:nvSpPr>
        <p:spPr>
          <a:xfrm>
            <a:off x="-1" y="4842933"/>
            <a:ext cx="13004801" cy="4165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 defTabSz="584200">
              <a:defRPr sz="8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クイズ3：</a:t>
            </a:r>
          </a:p>
          <a:p>
            <a:pPr algn="ctr" defTabSz="584200">
              <a:defRPr sz="8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お家のコンピューターを</a:t>
            </a:r>
          </a:p>
          <a:p>
            <a:pPr algn="ctr" defTabSz="584200">
              <a:defRPr sz="8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かぞえてみよう</a:t>
            </a:r>
          </a:p>
        </p:txBody>
      </p:sp>
      <p:pic>
        <p:nvPicPr>
          <p:cNvPr id="612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39733" y="1744133"/>
            <a:ext cx="4064001" cy="3048001"/>
          </a:xfrm>
          <a:prstGeom prst="rect">
            <a:avLst/>
          </a:prstGeom>
          <a:ln w="12700">
            <a:miter lim="400000"/>
          </a:ln>
        </p:spPr>
      </p:pic>
      <p:sp>
        <p:nvSpPr>
          <p:cNvPr id="613" name="Shape 613"/>
          <p:cNvSpPr/>
          <p:nvPr/>
        </p:nvSpPr>
        <p:spPr>
          <a:xfrm>
            <a:off x="9006755" y="9121378"/>
            <a:ext cx="3558630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/>
            <a:r>
              <a:t>画像、LPC1114 秋月電子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Shape 615"/>
          <p:cNvSpPr/>
          <p:nvPr/>
        </p:nvSpPr>
        <p:spPr>
          <a:xfrm>
            <a:off x="0" y="4318000"/>
            <a:ext cx="13004801" cy="1117600"/>
          </a:xfrm>
          <a:prstGeom prst="rect">
            <a:avLst/>
          </a:prstGeom>
          <a:ln w="635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584200">
              <a:defRPr sz="6000">
                <a:latin typeface="ヒラギノ丸ゴ Pro"/>
                <a:ea typeface="ヒラギノ丸ゴ Pro"/>
                <a:cs typeface="ヒラギノ丸ゴ Pro"/>
                <a:sym typeface="ヒラギノ丸ゴ Pro"/>
              </a:defRPr>
            </a:lvl1pPr>
          </a:lstStyle>
          <a:p>
            <a:pPr/>
            <a:r>
              <a:t>講座1d : 生活と学び方、まとめ</a:t>
            </a:r>
          </a:p>
        </p:txBody>
      </p:sp>
      <p:pic>
        <p:nvPicPr>
          <p:cNvPr id="616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93350" y="3021464"/>
            <a:ext cx="3418100" cy="11796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Shape 618"/>
          <p:cNvSpPr/>
          <p:nvPr>
            <p:ph type="title"/>
          </p:nvPr>
        </p:nvSpPr>
        <p:spPr>
          <a:xfrm>
            <a:off x="132159" y="1414958"/>
            <a:ext cx="12740481" cy="3855542"/>
          </a:xfrm>
          <a:prstGeom prst="rect">
            <a:avLst/>
          </a:prstGeom>
        </p:spPr>
        <p:txBody>
          <a:bodyPr/>
          <a:lstStyle/>
          <a:p>
            <a:pPr defTabSz="531622">
              <a:defRPr sz="7280"/>
            </a:pPr>
            <a:r>
              <a:t>コンピューター と </a:t>
            </a:r>
          </a:p>
          <a:p>
            <a:pPr defTabSz="531622">
              <a:defRPr sz="7280"/>
            </a:pPr>
            <a:r>
              <a:t>プログラミング と</a:t>
            </a:r>
          </a:p>
          <a:p>
            <a:pPr defTabSz="531622">
              <a:defRPr sz="7280"/>
            </a:pPr>
            <a:r>
              <a:t>せいかつ</a:t>
            </a:r>
          </a:p>
        </p:txBody>
      </p:sp>
      <p:pic>
        <p:nvPicPr>
          <p:cNvPr id="619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89325" y="5947767"/>
            <a:ext cx="3426150" cy="32089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2" name="pasted-image.t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8533" y="-2531534"/>
            <a:ext cx="13038667" cy="13038668"/>
          </a:xfrm>
          <a:prstGeom prst="rect">
            <a:avLst/>
          </a:prstGeom>
          <a:ln w="12700">
            <a:miter lim="400000"/>
          </a:ln>
        </p:spPr>
      </p:pic>
      <p:pic>
        <p:nvPicPr>
          <p:cNvPr id="363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983397" y="175683"/>
            <a:ext cx="7038006" cy="2098554"/>
          </a:xfrm>
          <a:prstGeom prst="rect">
            <a:avLst/>
          </a:prstGeom>
          <a:ln w="12700">
            <a:miter lim="400000"/>
          </a:ln>
        </p:spPr>
      </p:pic>
      <p:sp>
        <p:nvSpPr>
          <p:cNvPr id="364" name="Shape 364"/>
          <p:cNvSpPr/>
          <p:nvPr>
            <p:ph type="title"/>
          </p:nvPr>
        </p:nvSpPr>
        <p:spPr>
          <a:xfrm>
            <a:off x="1087966" y="7560822"/>
            <a:ext cx="11099801" cy="2098554"/>
          </a:xfrm>
          <a:prstGeom prst="rect">
            <a:avLst/>
          </a:prstGeom>
        </p:spPr>
        <p:txBody>
          <a:bodyPr/>
          <a:lstStyle/>
          <a:p>
            <a:pPr>
              <a:defRPr sz="6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じぶんでくみたてるパソコン</a:t>
            </a:r>
          </a:p>
          <a:p>
            <a:pPr>
              <a:defRPr sz="6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IchigoJam </a:t>
            </a:r>
            <a:r>
              <a:rPr>
                <a:solidFill>
                  <a:schemeClr val="accent5"/>
                </a:solidFill>
              </a:rPr>
              <a:t>1,5</a:t>
            </a:r>
            <a:r>
              <a:t>00円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Shape 621"/>
          <p:cNvSpPr/>
          <p:nvPr/>
        </p:nvSpPr>
        <p:spPr>
          <a:xfrm>
            <a:off x="-1" y="5604933"/>
            <a:ext cx="13004801" cy="2641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 defTabSz="584200">
              <a:defRPr sz="8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それらはみんな、人が</a:t>
            </a:r>
          </a:p>
          <a:p>
            <a:pPr algn="ctr" defTabSz="584200">
              <a:defRPr sz="8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プログラミングしたもの</a:t>
            </a:r>
          </a:p>
        </p:txBody>
      </p:sp>
      <p:pic>
        <p:nvPicPr>
          <p:cNvPr id="622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39733" y="1744133"/>
            <a:ext cx="4064001" cy="3048001"/>
          </a:xfrm>
          <a:prstGeom prst="rect">
            <a:avLst/>
          </a:prstGeom>
          <a:ln w="12700">
            <a:miter lim="400000"/>
          </a:ln>
        </p:spPr>
      </p:pic>
      <p:sp>
        <p:nvSpPr>
          <p:cNvPr id="623" name="Shape 623"/>
          <p:cNvSpPr/>
          <p:nvPr/>
        </p:nvSpPr>
        <p:spPr>
          <a:xfrm>
            <a:off x="9006755" y="9121378"/>
            <a:ext cx="3558630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/>
            <a:r>
              <a:t>画像、LPC1114 秋月電子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5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44041" y="772583"/>
            <a:ext cx="4916718" cy="4736439"/>
          </a:xfrm>
          <a:prstGeom prst="rect">
            <a:avLst/>
          </a:prstGeom>
          <a:ln w="12700">
            <a:miter lim="400000"/>
          </a:ln>
        </p:spPr>
      </p:pic>
      <p:sp>
        <p:nvSpPr>
          <p:cNvPr id="626" name="Shape 626"/>
          <p:cNvSpPr/>
          <p:nvPr/>
        </p:nvSpPr>
        <p:spPr>
          <a:xfrm>
            <a:off x="-1" y="6286500"/>
            <a:ext cx="13004801" cy="2057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 defTabSz="584200">
              <a:defRPr sz="76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CPUをはつめいした日本人</a:t>
            </a:r>
          </a:p>
          <a:p>
            <a:pPr algn="ctr" defTabSz="584200">
              <a:defRPr sz="7600">
                <a:latin typeface="ヒラギノ角ゴ Pro W6"/>
                <a:ea typeface="ヒラギノ角ゴ Pro W6"/>
                <a:cs typeface="ヒラギノ角ゴ Pro W6"/>
                <a:sym typeface="ヒラギノ角ゴ Pro W6"/>
              </a:defRPr>
            </a:pPr>
            <a:r>
              <a:rPr sz="4000"/>
              <a:t>CPUの元祖4004開発者は嶋正利さん</a:t>
            </a:r>
          </a:p>
        </p:txBody>
      </p:sp>
      <p:sp>
        <p:nvSpPr>
          <p:cNvPr id="627" name="Shape 627"/>
          <p:cNvSpPr/>
          <p:nvPr/>
        </p:nvSpPr>
        <p:spPr>
          <a:xfrm>
            <a:off x="7550488" y="9121378"/>
            <a:ext cx="5269856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/>
            <a:r>
              <a:t>画像 CC BY-SA、Intel 4004 Wikipedia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9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752475" y="1095709"/>
            <a:ext cx="2254912" cy="1330087"/>
          </a:xfrm>
          <a:prstGeom prst="rect">
            <a:avLst/>
          </a:prstGeom>
          <a:ln w="12700">
            <a:miter lim="400000"/>
          </a:ln>
        </p:spPr>
      </p:pic>
      <p:sp>
        <p:nvSpPr>
          <p:cNvPr id="630" name="Shape 630"/>
          <p:cNvSpPr/>
          <p:nvPr/>
        </p:nvSpPr>
        <p:spPr>
          <a:xfrm>
            <a:off x="7159358" y="2557326"/>
            <a:ext cx="1836167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20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lvl1pPr>
          </a:lstStyle>
          <a:p>
            <a:pPr/>
            <a:r>
              <a:t>(C)TSUKUMO</a:t>
            </a:r>
          </a:p>
        </p:txBody>
      </p:sp>
      <p:pic>
        <p:nvPicPr>
          <p:cNvPr id="631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25176" y="1299616"/>
            <a:ext cx="2202933" cy="1409404"/>
          </a:xfrm>
          <a:prstGeom prst="rect">
            <a:avLst/>
          </a:prstGeom>
          <a:ln w="12700">
            <a:miter lim="400000"/>
          </a:ln>
        </p:spPr>
      </p:pic>
      <p:pic>
        <p:nvPicPr>
          <p:cNvPr id="632" name="pasted-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201667" y="778686"/>
            <a:ext cx="1265599" cy="2451264"/>
          </a:xfrm>
          <a:prstGeom prst="rect">
            <a:avLst/>
          </a:prstGeom>
          <a:ln w="12700">
            <a:miter lim="400000"/>
          </a:ln>
        </p:spPr>
      </p:pic>
      <p:pic>
        <p:nvPicPr>
          <p:cNvPr id="633" name="pasted-imag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780468" y="1217301"/>
            <a:ext cx="3046361" cy="1574034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634" name="Table 634"/>
          <p:cNvGraphicFramePr/>
          <p:nvPr/>
        </p:nvGraphicFramePr>
        <p:xfrm>
          <a:off x="-22358" y="3818466"/>
          <a:ext cx="13049516" cy="593553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0">
                <a:tableStyleId>{4C3C2611-4C71-4FC5-86AE-919BDF0F9419}</a:tableStyleId>
              </a:tblPr>
              <a:tblGrid>
                <a:gridCol w="3262378"/>
                <a:gridCol w="3262378"/>
                <a:gridCol w="3262378"/>
                <a:gridCol w="3262378"/>
              </a:tblGrid>
              <a:tr h="1483882">
                <a:tc>
                  <a:txBody>
                    <a:bodyPr/>
                    <a:lstStyle/>
                    <a:p>
                      <a:pPr defTabSz="914400"/>
                      <a:r>
                        <a:rPr sz="3400">
                          <a:sym typeface="ヒラギノ角ゴ ProN W3"/>
                        </a:rPr>
                        <a:t>IchigoJam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3400">
                          <a:sym typeface="ヒラギノ角ゴ ProN W3"/>
                        </a:rPr>
                        <a:t>iPhone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3400">
                          <a:sym typeface="ヒラギノ角ゴ ProN W3"/>
                        </a:rPr>
                        <a:t>パソコン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3400">
                          <a:sym typeface="ヒラギノ角ゴ ProN W3"/>
                        </a:rPr>
                        <a:t>スパコン京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1483882">
                <a:tc>
                  <a:txBody>
                    <a:bodyPr/>
                    <a:lstStyle/>
                    <a:p>
                      <a:pPr defTabSz="914400"/>
                      <a:r>
                        <a:rPr sz="3400">
                          <a:sym typeface="ヒラギノ角ゴ ProN W3"/>
                        </a:rPr>
                        <a:t>5000万回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3400">
                          <a:sym typeface="ヒラギノ角ゴ ProN W3"/>
                        </a:rPr>
                        <a:t>200億回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3400">
                          <a:sym typeface="ヒラギノ角ゴ ProN W3"/>
                        </a:rPr>
                        <a:t>10兆回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3400">
                          <a:sym typeface="ヒラギノ角ゴ ProN W3"/>
                        </a:rPr>
                        <a:t>1京回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1483882">
                <a:tc>
                  <a:txBody>
                    <a:bodyPr/>
                    <a:lstStyle/>
                    <a:p>
                      <a:pPr defTabSz="914400"/>
                      <a:r>
                        <a:rPr sz="3400">
                          <a:solidFill>
                            <a:schemeClr val="accent5"/>
                          </a:solidFill>
                          <a:latin typeface="ヒラギノ角ゴ ProN W6"/>
                          <a:ea typeface="ヒラギノ角ゴ ProN W6"/>
                          <a:cs typeface="ヒラギノ角ゴ ProN W6"/>
                          <a:sym typeface="ヒラギノ角ゴ ProN W6"/>
                        </a:rPr>
                        <a:t>1台分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3400">
                          <a:solidFill>
                            <a:schemeClr val="accent5"/>
                          </a:solidFill>
                          <a:latin typeface="ヒラギノ角ゴ ProN W6"/>
                          <a:ea typeface="ヒラギノ角ゴ ProN W6"/>
                          <a:cs typeface="ヒラギノ角ゴ ProN W6"/>
                          <a:sym typeface="ヒラギノ角ゴ ProN W6"/>
                        </a:rPr>
                        <a:t>400台分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3400">
                          <a:solidFill>
                            <a:schemeClr val="accent5"/>
                          </a:solidFill>
                          <a:latin typeface="ヒラギノ角ゴ ProN W6"/>
                          <a:ea typeface="ヒラギノ角ゴ ProN W6"/>
                          <a:cs typeface="ヒラギノ角ゴ ProN W6"/>
                          <a:sym typeface="ヒラギノ角ゴ ProN W6"/>
                        </a:rPr>
                        <a:t>20万台分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3400">
                          <a:solidFill>
                            <a:schemeClr val="accent5"/>
                          </a:solidFill>
                          <a:latin typeface="ヒラギノ角ゴ ProN W6"/>
                          <a:ea typeface="ヒラギノ角ゴ ProN W6"/>
                          <a:cs typeface="ヒラギノ角ゴ ProN W6"/>
                          <a:sym typeface="ヒラギノ角ゴ ProN W6"/>
                        </a:rPr>
                        <a:t>2億台分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1483882">
                <a:tc>
                  <a:txBody>
                    <a:bodyPr/>
                    <a:lstStyle/>
                    <a:p>
                      <a:pPr defTabSz="914400"/>
                      <a:r>
                        <a:rPr sz="3400">
                          <a:sym typeface="ヒラギノ角ゴ ProN W3"/>
                        </a:rPr>
                        <a:t>1500円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3400">
                          <a:sym typeface="ヒラギノ角ゴ ProN W3"/>
                        </a:rPr>
                        <a:t>7万円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3400">
                          <a:sym typeface="ヒラギノ角ゴ ProN W3"/>
                        </a:rPr>
                        <a:t>10万円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3400">
                          <a:sym typeface="ヒラギノ角ゴ ProN W3"/>
                        </a:rPr>
                        <a:t>1120億円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</a:tbl>
          </a:graphicData>
        </a:graphic>
      </p:graphicFrame>
      <p:sp>
        <p:nvSpPr>
          <p:cNvPr id="635" name="Shape 635"/>
          <p:cNvSpPr/>
          <p:nvPr/>
        </p:nvSpPr>
        <p:spPr>
          <a:xfrm>
            <a:off x="4227152" y="3346407"/>
            <a:ext cx="1214629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20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lvl1pPr>
          </a:lstStyle>
          <a:p>
            <a:pPr/>
            <a:r>
              <a:t>(C)Apple</a:t>
            </a:r>
          </a:p>
        </p:txBody>
      </p:sp>
      <p:sp>
        <p:nvSpPr>
          <p:cNvPr id="636" name="Shape 636"/>
          <p:cNvSpPr/>
          <p:nvPr/>
        </p:nvSpPr>
        <p:spPr>
          <a:xfrm>
            <a:off x="10295649" y="2836726"/>
            <a:ext cx="2015999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20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lvl1pPr>
          </a:lstStyle>
          <a:p>
            <a:pPr/>
            <a:r>
              <a:t>from Wikipedia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8" name="pasted-image.png"/>
          <p:cNvPicPr>
            <a:picLocks noChangeAspect="1"/>
          </p:cNvPicPr>
          <p:nvPr/>
        </p:nvPicPr>
        <p:blipFill>
          <a:blip r:embed="rId2">
            <a:extLst/>
          </a:blip>
          <a:srcRect l="53464" t="13181" r="0" b="9181"/>
          <a:stretch>
            <a:fillRect/>
          </a:stretch>
        </p:blipFill>
        <p:spPr>
          <a:xfrm>
            <a:off x="7772290" y="2479605"/>
            <a:ext cx="5351043" cy="5563868"/>
          </a:xfrm>
          <a:prstGeom prst="rect">
            <a:avLst/>
          </a:prstGeom>
          <a:ln w="12700">
            <a:miter lim="400000"/>
          </a:ln>
        </p:spPr>
      </p:pic>
      <p:pic>
        <p:nvPicPr>
          <p:cNvPr id="639" name="pasted-image.png"/>
          <p:cNvPicPr>
            <a:picLocks noChangeAspect="1"/>
          </p:cNvPicPr>
          <p:nvPr/>
        </p:nvPicPr>
        <p:blipFill>
          <a:blip r:embed="rId3">
            <a:extLst/>
          </a:blip>
          <a:srcRect l="24739" t="0" r="12199" b="26980"/>
          <a:stretch>
            <a:fillRect/>
          </a:stretch>
        </p:blipFill>
        <p:spPr>
          <a:xfrm>
            <a:off x="-30795" y="-35984"/>
            <a:ext cx="8193161" cy="4686196"/>
          </a:xfrm>
          <a:prstGeom prst="rect">
            <a:avLst/>
          </a:prstGeom>
          <a:ln w="12700">
            <a:miter lim="400000"/>
          </a:ln>
        </p:spPr>
      </p:pic>
      <p:sp>
        <p:nvSpPr>
          <p:cNvPr id="640" name="Shape 640"/>
          <p:cNvSpPr/>
          <p:nvPr>
            <p:ph type="title"/>
          </p:nvPr>
        </p:nvSpPr>
        <p:spPr>
          <a:xfrm>
            <a:off x="132159" y="7764958"/>
            <a:ext cx="12740481" cy="1802607"/>
          </a:xfrm>
          <a:prstGeom prst="rect">
            <a:avLst/>
          </a:prstGeom>
        </p:spPr>
        <p:txBody>
          <a:bodyPr/>
          <a:lstStyle/>
          <a:p>
            <a:pPr/>
            <a:r>
              <a:t>プログラミングであやつる</a:t>
            </a:r>
          </a:p>
        </p:txBody>
      </p:sp>
      <p:pic>
        <p:nvPicPr>
          <p:cNvPr id="641" name="pasted-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789325" y="3272300"/>
            <a:ext cx="3426150" cy="3209000"/>
          </a:xfrm>
          <a:prstGeom prst="rect">
            <a:avLst/>
          </a:prstGeom>
          <a:ln w="12700">
            <a:miter lim="400000"/>
          </a:ln>
        </p:spPr>
      </p:pic>
      <p:sp>
        <p:nvSpPr>
          <p:cNvPr id="642" name="Shape 642"/>
          <p:cNvSpPr/>
          <p:nvPr/>
        </p:nvSpPr>
        <p:spPr>
          <a:xfrm>
            <a:off x="409263" y="4880500"/>
            <a:ext cx="4120469" cy="127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defRPr sz="3400"/>
            </a:pPr>
            <a:r>
              <a:t>自動お料理ロボット</a:t>
            </a:r>
          </a:p>
          <a:p>
            <a:pPr algn="ctr">
              <a:defRPr sz="3400"/>
            </a:pPr>
            <a:r>
              <a:t>Moley Robotics</a:t>
            </a:r>
          </a:p>
        </p:txBody>
      </p:sp>
      <p:sp>
        <p:nvSpPr>
          <p:cNvPr id="643" name="Shape 643"/>
          <p:cNvSpPr/>
          <p:nvPr/>
        </p:nvSpPr>
        <p:spPr>
          <a:xfrm>
            <a:off x="7955789" y="1476900"/>
            <a:ext cx="4984069" cy="127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defRPr sz="3400"/>
            </a:pPr>
            <a:r>
              <a:t>メガネ型コンピューター</a:t>
            </a:r>
          </a:p>
          <a:p>
            <a:pPr algn="ctr">
              <a:defRPr sz="3400"/>
            </a:pPr>
            <a:r>
              <a:t>Google Glass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Shape 645"/>
          <p:cNvSpPr/>
          <p:nvPr>
            <p:ph type="title"/>
          </p:nvPr>
        </p:nvSpPr>
        <p:spPr>
          <a:xfrm>
            <a:off x="132159" y="1414958"/>
            <a:ext cx="12740481" cy="3855542"/>
          </a:xfrm>
          <a:prstGeom prst="rect">
            <a:avLst/>
          </a:prstGeom>
        </p:spPr>
        <p:txBody>
          <a:bodyPr/>
          <a:lstStyle/>
          <a:p>
            <a:pPr/>
            <a:r>
              <a:t>プログラミングでまなべる</a:t>
            </a:r>
          </a:p>
          <a:p>
            <a:pPr/>
            <a:r>
              <a:t>”まなびかた”</a:t>
            </a:r>
          </a:p>
        </p:txBody>
      </p:sp>
      <p:pic>
        <p:nvPicPr>
          <p:cNvPr id="646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89325" y="5947767"/>
            <a:ext cx="3426150" cy="32089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8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18534" y="-35553"/>
            <a:ext cx="13241867" cy="9107218"/>
          </a:xfrm>
          <a:prstGeom prst="rect">
            <a:avLst/>
          </a:prstGeom>
          <a:ln w="12700">
            <a:miter lim="400000"/>
          </a:ln>
        </p:spPr>
      </p:pic>
      <p:sp>
        <p:nvSpPr>
          <p:cNvPr id="649" name="Shape 649"/>
          <p:cNvSpPr/>
          <p:nvPr/>
        </p:nvSpPr>
        <p:spPr>
          <a:xfrm>
            <a:off x="6582833" y="7033352"/>
            <a:ext cx="6623514" cy="3592315"/>
          </a:xfrm>
          <a:prstGeom prst="wedgeEllipseCallout">
            <a:avLst>
              <a:gd name="adj1" fmla="val 31627"/>
              <a:gd name="adj2" fmla="val 64269"/>
            </a:avLst>
          </a:prstGeom>
          <a:solidFill>
            <a:schemeClr val="accent2">
              <a:hueOff val="-2473793"/>
              <a:satOff val="-50209"/>
              <a:lumOff val="23543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algn="ctr" defTabSz="584200">
              <a:defRPr sz="5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ヒラギノ角ゴ Pro W3"/>
              </a:defRPr>
            </a:pPr>
            <a:r>
              <a:t>IchigoJam</a:t>
            </a:r>
          </a:p>
          <a:p>
            <a:pPr algn="ctr" defTabSz="584200">
              <a:defRPr sz="5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ヒラギノ角ゴ Pro W3"/>
              </a:defRPr>
            </a:pPr>
            <a:r>
              <a:t>100のコマンド</a:t>
            </a:r>
          </a:p>
        </p:txBody>
      </p:sp>
      <p:sp>
        <p:nvSpPr>
          <p:cNvPr id="650" name="Shape 650"/>
          <p:cNvSpPr/>
          <p:nvPr/>
        </p:nvSpPr>
        <p:spPr>
          <a:xfrm>
            <a:off x="6507674" y="317499"/>
            <a:ext cx="6310376" cy="889001"/>
          </a:xfrm>
          <a:prstGeom prst="rect">
            <a:avLst/>
          </a:prstGeom>
          <a:solidFill>
            <a:srgbClr val="FFFFFF"/>
          </a:solidFill>
          <a:ln w="330200">
            <a:solidFill>
              <a:srgbClr val="FFFFF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 u="sng">
                <a:hlinkClick r:id="rId3" invalidUrl="" action="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" tgtFrame="" tooltip="" history="1" highlightClick="0" endSnd="0"/>
              </a:rPr>
              <a:t>http://ichigojam.net/IchigoJam.html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2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501185" y="4741333"/>
            <a:ext cx="4483744" cy="4596970"/>
          </a:xfrm>
          <a:prstGeom prst="rect">
            <a:avLst/>
          </a:prstGeom>
          <a:ln w="12700">
            <a:miter lim="400000"/>
          </a:ln>
        </p:spPr>
      </p:pic>
      <p:pic>
        <p:nvPicPr>
          <p:cNvPr id="653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97626" y="4824329"/>
            <a:ext cx="3382080" cy="4794375"/>
          </a:xfrm>
          <a:prstGeom prst="rect">
            <a:avLst/>
          </a:prstGeom>
          <a:ln w="12700">
            <a:miter lim="400000"/>
          </a:ln>
        </p:spPr>
      </p:pic>
      <p:pic>
        <p:nvPicPr>
          <p:cNvPr id="654" name="pasted-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28501" y="62325"/>
            <a:ext cx="3243830" cy="4596970"/>
          </a:xfrm>
          <a:prstGeom prst="rect">
            <a:avLst/>
          </a:prstGeom>
          <a:ln w="12700">
            <a:miter lim="400000"/>
          </a:ln>
        </p:spPr>
      </p:pic>
      <p:pic>
        <p:nvPicPr>
          <p:cNvPr id="655" name="pasted-imag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044231" y="-73752"/>
            <a:ext cx="3505769" cy="4794376"/>
          </a:xfrm>
          <a:prstGeom prst="rect">
            <a:avLst/>
          </a:prstGeom>
          <a:ln w="12700">
            <a:miter lim="400000"/>
          </a:ln>
        </p:spPr>
      </p:pic>
      <p:pic>
        <p:nvPicPr>
          <p:cNvPr id="656" name="pasted-image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664223" y="4863155"/>
            <a:ext cx="3097819" cy="4302525"/>
          </a:xfrm>
          <a:prstGeom prst="rect">
            <a:avLst/>
          </a:prstGeom>
          <a:ln w="12700">
            <a:miter lim="400000"/>
          </a:ln>
        </p:spPr>
      </p:pic>
      <p:pic>
        <p:nvPicPr>
          <p:cNvPr id="657" name="pasted-image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130894" y="4837029"/>
            <a:ext cx="3575421" cy="4596969"/>
          </a:xfrm>
          <a:prstGeom prst="rect">
            <a:avLst/>
          </a:prstGeom>
          <a:ln w="12700">
            <a:miter lim="400000"/>
          </a:ln>
        </p:spPr>
      </p:pic>
      <p:sp>
        <p:nvSpPr>
          <p:cNvPr id="658" name="Shape 658"/>
          <p:cNvSpPr/>
          <p:nvPr/>
        </p:nvSpPr>
        <p:spPr>
          <a:xfrm>
            <a:off x="6582833" y="7287352"/>
            <a:ext cx="6623514" cy="3592315"/>
          </a:xfrm>
          <a:prstGeom prst="wedgeEllipseCallout">
            <a:avLst>
              <a:gd name="adj1" fmla="val 31627"/>
              <a:gd name="adj2" fmla="val 64269"/>
            </a:avLst>
          </a:prstGeom>
          <a:solidFill>
            <a:schemeClr val="accent2">
              <a:hueOff val="-2473793"/>
              <a:satOff val="-50209"/>
              <a:lumOff val="23543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584200">
              <a:defRPr sz="5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ヒラギノ角ゴ Pro W3"/>
              </a:defRPr>
            </a:lvl1pPr>
          </a:lstStyle>
          <a:p>
            <a:pPr/>
            <a:r>
              <a:t>じぶんでまなぼう</a:t>
            </a:r>
          </a:p>
        </p:txBody>
      </p:sp>
      <p:pic>
        <p:nvPicPr>
          <p:cNvPr id="659" name="pasted-image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9782709" y="117170"/>
            <a:ext cx="3130565" cy="4437932"/>
          </a:xfrm>
          <a:prstGeom prst="rect">
            <a:avLst/>
          </a:prstGeom>
          <a:ln w="12700">
            <a:miter lim="400000"/>
          </a:ln>
        </p:spPr>
      </p:pic>
      <p:pic>
        <p:nvPicPr>
          <p:cNvPr id="660" name="pasted-image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546249" y="129706"/>
            <a:ext cx="3130566" cy="44128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Shape 662"/>
          <p:cNvSpPr/>
          <p:nvPr/>
        </p:nvSpPr>
        <p:spPr>
          <a:xfrm>
            <a:off x="-1" y="1270000"/>
            <a:ext cx="13004801" cy="721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 defTabSz="584200">
              <a:defRPr sz="8000">
                <a:latin typeface="ヒラギノ角ゴ Pro W6"/>
                <a:ea typeface="ヒラギノ角ゴ Pro W6"/>
                <a:cs typeface="ヒラギノ角ゴ Pro W6"/>
                <a:sym typeface="ヒラギノ角ゴ Pro W6"/>
              </a:defRPr>
            </a:pPr>
            <a:r>
              <a:t>プログラミング</a:t>
            </a:r>
          </a:p>
          <a:p>
            <a:pPr algn="ctr" defTabSz="584200">
              <a:defRPr sz="8000">
                <a:latin typeface="ヒラギノ角ゴ Pro W6"/>
                <a:ea typeface="ヒラギノ角ゴ Pro W6"/>
                <a:cs typeface="ヒラギノ角ゴ Pro W6"/>
                <a:sym typeface="ヒラギノ角ゴ Pro W6"/>
              </a:defRPr>
            </a:pPr>
            <a:r>
              <a:t>＝</a:t>
            </a:r>
          </a:p>
          <a:p>
            <a:pPr algn="ctr" defTabSz="584200">
              <a:defRPr sz="8000">
                <a:latin typeface="ヒラギノ角ゴ Pro W6"/>
                <a:ea typeface="ヒラギノ角ゴ Pro W6"/>
                <a:cs typeface="ヒラギノ角ゴ Pro W6"/>
                <a:sym typeface="ヒラギノ角ゴ Pro W6"/>
              </a:defRPr>
            </a:pPr>
            <a:r>
              <a:t>てじゅんをかんがえる</a:t>
            </a:r>
          </a:p>
          <a:p>
            <a:pPr algn="ctr" defTabSz="584200">
              <a:defRPr sz="8000">
                <a:latin typeface="ヒラギノ角ゴ Pro W6"/>
                <a:ea typeface="ヒラギノ角ゴ Pro W6"/>
                <a:cs typeface="ヒラギノ角ゴ Pro W6"/>
                <a:sym typeface="ヒラギノ角ゴ Pro W6"/>
              </a:defRPr>
            </a:pPr>
            <a:r>
              <a:t>＋</a:t>
            </a:r>
          </a:p>
          <a:p>
            <a:pPr algn="ctr" defTabSz="584200">
              <a:defRPr sz="8000">
                <a:latin typeface="ヒラギノ角ゴ Pro W6"/>
                <a:ea typeface="ヒラギノ角ゴ Pro W6"/>
                <a:cs typeface="ヒラギノ角ゴ Pro W6"/>
                <a:sym typeface="ヒラギノ角ゴ Pro W6"/>
              </a:defRPr>
            </a:pPr>
            <a:r>
              <a:t>コンピューターにつたえる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Shape 664"/>
          <p:cNvSpPr/>
          <p:nvPr/>
        </p:nvSpPr>
        <p:spPr>
          <a:xfrm>
            <a:off x="-1" y="4837248"/>
            <a:ext cx="13004801" cy="2641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 defTabSz="584200">
              <a:defRPr sz="8000">
                <a:latin typeface="ヒラギノ角ゴ Pro W6"/>
                <a:ea typeface="ヒラギノ角ゴ Pro W6"/>
                <a:cs typeface="ヒラギノ角ゴ Pro W6"/>
                <a:sym typeface="ヒラギノ角ゴ Pro W6"/>
              </a:defRPr>
            </a:pPr>
            <a:r>
              <a:t>すべてのこどもたちに</a:t>
            </a:r>
          </a:p>
          <a:p>
            <a:pPr algn="ctr" defTabSz="584200">
              <a:defRPr sz="8000">
                <a:latin typeface="ヒラギノ角ゴ Pro W6"/>
                <a:ea typeface="ヒラギノ角ゴ Pro W6"/>
                <a:cs typeface="ヒラギノ角ゴ Pro W6"/>
                <a:sym typeface="ヒラギノ角ゴ Pro W6"/>
              </a:defRPr>
            </a:pPr>
            <a:r>
              <a:t>プログラミングを</a:t>
            </a:r>
          </a:p>
        </p:txBody>
      </p:sp>
      <p:pic>
        <p:nvPicPr>
          <p:cNvPr id="665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50746" y="1079500"/>
            <a:ext cx="8903308" cy="2752996"/>
          </a:xfrm>
          <a:prstGeom prst="rect">
            <a:avLst/>
          </a:prstGeom>
          <a:ln w="12700">
            <a:miter lim="400000"/>
          </a:ln>
        </p:spPr>
      </p:pic>
      <p:sp>
        <p:nvSpPr>
          <p:cNvPr id="666" name="Shape 666"/>
          <p:cNvSpPr/>
          <p:nvPr/>
        </p:nvSpPr>
        <p:spPr>
          <a:xfrm>
            <a:off x="5206255" y="8644466"/>
            <a:ext cx="2592290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sz="3000" u="sng">
                <a:hlinkClick r:id="rId3" invalidUrl="" action="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" tgtFrame="" tooltip="" history="1" highlightClick="0" endSnd="0"/>
              </a:rPr>
              <a:t>http://pcn.club/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6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4060" y="1646898"/>
            <a:ext cx="12136680" cy="7486360"/>
          </a:xfrm>
          <a:prstGeom prst="rect">
            <a:avLst/>
          </a:prstGeom>
          <a:ln w="12700">
            <a:miter lim="400000"/>
          </a:ln>
        </p:spPr>
      </p:pic>
      <p:sp>
        <p:nvSpPr>
          <p:cNvPr id="367" name="Shape 367"/>
          <p:cNvSpPr/>
          <p:nvPr>
            <p:ph type="title"/>
          </p:nvPr>
        </p:nvSpPr>
        <p:spPr>
          <a:xfrm>
            <a:off x="952500" y="444500"/>
            <a:ext cx="11099800" cy="1102784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572516">
              <a:defRPr sz="784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つないで、でんげんON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9" name="pasted-image.tiff"/>
          <p:cNvPicPr>
            <a:picLocks noChangeAspect="1"/>
          </p:cNvPicPr>
          <p:nvPr/>
        </p:nvPicPr>
        <p:blipFill>
          <a:blip r:embed="rId2">
            <a:extLst/>
          </a:blip>
          <a:srcRect l="8495" t="32478" r="20144" b="0"/>
          <a:stretch>
            <a:fillRect/>
          </a:stretch>
        </p:blipFill>
        <p:spPr>
          <a:xfrm>
            <a:off x="434060" y="1646898"/>
            <a:ext cx="12136680" cy="7083674"/>
          </a:xfrm>
          <a:prstGeom prst="rect">
            <a:avLst/>
          </a:prstGeom>
          <a:ln w="12700">
            <a:miter lim="400000"/>
          </a:ln>
        </p:spPr>
      </p:pic>
      <p:sp>
        <p:nvSpPr>
          <p:cNvPr id="370" name="Shape 370"/>
          <p:cNvSpPr/>
          <p:nvPr/>
        </p:nvSpPr>
        <p:spPr>
          <a:xfrm>
            <a:off x="4777606" y="6396566"/>
            <a:ext cx="4646861" cy="2949279"/>
          </a:xfrm>
          <a:prstGeom prst="ellipse">
            <a:avLst/>
          </a:prstGeom>
          <a:ln w="1651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ヒラギノ角ゴ Pro W3"/>
              </a:defRPr>
            </a:pPr>
          </a:p>
        </p:txBody>
      </p:sp>
      <p:sp>
        <p:nvSpPr>
          <p:cNvPr id="371" name="Shape 371"/>
          <p:cNvSpPr/>
          <p:nvPr>
            <p:ph type="title"/>
          </p:nvPr>
        </p:nvSpPr>
        <p:spPr>
          <a:xfrm>
            <a:off x="952500" y="444500"/>
            <a:ext cx="11099800" cy="1102784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572516">
              <a:defRPr sz="784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つないで、でんげんON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/>
          <p:nvPr/>
        </p:nvSpPr>
        <p:spPr>
          <a:xfrm>
            <a:off x="457200" y="514349"/>
            <a:ext cx="12090400" cy="7200901"/>
          </a:xfrm>
          <a:prstGeom prst="rect">
            <a:avLst/>
          </a:prstGeom>
          <a:solidFill>
            <a:srgbClr val="000000"/>
          </a:solidFill>
          <a:ln w="1270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584200">
              <a:defRPr sz="6000">
                <a:solidFill>
                  <a:srgbClr val="FFFFFF"/>
                </a:solidFill>
                <a:latin typeface="IchigoJam 1.2"/>
                <a:ea typeface="IchigoJam 1.2"/>
                <a:cs typeface="IchigoJam 1.2"/>
                <a:sym typeface="IchigoJam 1.2"/>
              </a:defRPr>
            </a:pPr>
            <a:r>
              <a:t>IchigoJam BASIC</a:t>
            </a:r>
          </a:p>
          <a:p>
            <a:pPr defTabSz="584200">
              <a:defRPr sz="6000">
                <a:solidFill>
                  <a:srgbClr val="FFFFFF"/>
                </a:solidFill>
                <a:latin typeface="IchigoJam 1.2"/>
                <a:ea typeface="IchigoJam 1.2"/>
                <a:cs typeface="IchigoJam 1.2"/>
                <a:sym typeface="IchigoJam 1.2"/>
              </a:defRPr>
            </a:pPr>
            <a:r>
              <a:t>OK</a:t>
            </a:r>
          </a:p>
          <a:p>
            <a:pPr defTabSz="584200">
              <a:defRPr sz="6000">
                <a:solidFill>
                  <a:srgbClr val="FFFFFF"/>
                </a:solidFill>
                <a:latin typeface="IchigoJam 1.2"/>
                <a:ea typeface="IchigoJam 1.2"/>
                <a:cs typeface="IchigoJam 1.2"/>
                <a:sym typeface="IchigoJam 1.2"/>
              </a:defRPr>
            </a:pPr>
          </a:p>
          <a:p>
            <a:pPr defTabSz="584200">
              <a:defRPr sz="6000">
                <a:solidFill>
                  <a:srgbClr val="FFFFFF"/>
                </a:solidFill>
                <a:latin typeface="IchigoJam 1.2"/>
                <a:ea typeface="IchigoJam 1.2"/>
                <a:cs typeface="IchigoJam 1.2"/>
                <a:sym typeface="IchigoJam 1.2"/>
              </a:defRPr>
            </a:pPr>
          </a:p>
          <a:p>
            <a:pPr defTabSz="584200">
              <a:defRPr sz="6000">
                <a:solidFill>
                  <a:srgbClr val="FFFFFF"/>
                </a:solidFill>
                <a:latin typeface="IchigoJam 1.2"/>
                <a:ea typeface="IchigoJam 1.2"/>
                <a:cs typeface="IchigoJam 1.2"/>
                <a:sym typeface="IchigoJam 1.2"/>
              </a:defRPr>
            </a:pPr>
          </a:p>
          <a:p>
            <a:pPr defTabSz="584200">
              <a:defRPr sz="6000">
                <a:solidFill>
                  <a:srgbClr val="FFFFFF"/>
                </a:solidFill>
                <a:latin typeface="IchigoJam 1.2"/>
                <a:ea typeface="IchigoJam 1.2"/>
                <a:cs typeface="IchigoJam 1.2"/>
                <a:sym typeface="IchigoJam 1.2"/>
              </a:defRPr>
            </a:pPr>
          </a:p>
          <a:p>
            <a:pPr defTabSz="584200">
              <a:defRPr sz="6000">
                <a:solidFill>
                  <a:srgbClr val="FFFFFF"/>
                </a:solidFill>
                <a:latin typeface="IchigoJam 1.2"/>
                <a:ea typeface="IchigoJam 1.2"/>
                <a:cs typeface="IchigoJam 1.2"/>
                <a:sym typeface="IchigoJam 1.2"/>
              </a:defRPr>
            </a:pPr>
          </a:p>
          <a:p>
            <a:pPr defTabSz="584200">
              <a:defRPr sz="6000">
                <a:solidFill>
                  <a:srgbClr val="FFFFFF"/>
                </a:solidFill>
                <a:latin typeface="IchigoJam 1.2"/>
                <a:ea typeface="IchigoJam 1.2"/>
                <a:cs typeface="IchigoJam 1.2"/>
                <a:sym typeface="IchigoJam 1.2"/>
              </a:defRPr>
            </a:pPr>
          </a:p>
        </p:txBody>
      </p:sp>
      <p:sp>
        <p:nvSpPr>
          <p:cNvPr id="374" name="Shape 374"/>
          <p:cNvSpPr/>
          <p:nvPr/>
        </p:nvSpPr>
        <p:spPr>
          <a:xfrm>
            <a:off x="772159" y="8229600"/>
            <a:ext cx="11544301" cy="86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てんめつしているのは、カーソル</a:t>
            </a:r>
          </a:p>
        </p:txBody>
      </p:sp>
      <p:sp>
        <p:nvSpPr>
          <p:cNvPr id="375" name="Shape 375"/>
          <p:cNvSpPr/>
          <p:nvPr/>
        </p:nvSpPr>
        <p:spPr>
          <a:xfrm>
            <a:off x="711200" y="2197100"/>
            <a:ext cx="194271" cy="73173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ヒラギノ角ゴ Pro W3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/>
          <p:nvPr/>
        </p:nvSpPr>
        <p:spPr>
          <a:xfrm>
            <a:off x="457200" y="514349"/>
            <a:ext cx="12090400" cy="7200901"/>
          </a:xfrm>
          <a:prstGeom prst="rect">
            <a:avLst/>
          </a:prstGeom>
          <a:solidFill>
            <a:srgbClr val="000000"/>
          </a:solidFill>
          <a:ln w="1270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584200">
              <a:defRPr sz="6000">
                <a:solidFill>
                  <a:srgbClr val="FFFFFF"/>
                </a:solidFill>
                <a:latin typeface="IchigoJam 1.2"/>
                <a:ea typeface="IchigoJam 1.2"/>
                <a:cs typeface="IchigoJam 1.2"/>
                <a:sym typeface="IchigoJam 1.2"/>
              </a:defRPr>
            </a:pPr>
            <a:r>
              <a:t>IchigoJam BASIC</a:t>
            </a:r>
          </a:p>
          <a:p>
            <a:pPr defTabSz="584200">
              <a:defRPr sz="6000">
                <a:solidFill>
                  <a:srgbClr val="FFFFFF"/>
                </a:solidFill>
                <a:latin typeface="IchigoJam 1.2"/>
                <a:ea typeface="IchigoJam 1.2"/>
                <a:cs typeface="IchigoJam 1.2"/>
                <a:sym typeface="IchigoJam 1.2"/>
              </a:defRPr>
            </a:pPr>
            <a:r>
              <a:t>OK</a:t>
            </a:r>
          </a:p>
          <a:p>
            <a:pPr defTabSz="584200">
              <a:defRPr sz="6000">
                <a:solidFill>
                  <a:srgbClr val="FFFFFF"/>
                </a:solidFill>
                <a:latin typeface="IchigoJam 1.2"/>
                <a:ea typeface="IchigoJam 1.2"/>
                <a:cs typeface="IchigoJam 1.2"/>
                <a:sym typeface="IchigoJam 1.2"/>
              </a:defRPr>
            </a:pPr>
            <a:r>
              <a:t>A</a:t>
            </a:r>
          </a:p>
          <a:p>
            <a:pPr defTabSz="584200">
              <a:defRPr sz="6000">
                <a:solidFill>
                  <a:srgbClr val="FFFFFF"/>
                </a:solidFill>
                <a:latin typeface="IchigoJam 1.2"/>
                <a:ea typeface="IchigoJam 1.2"/>
                <a:cs typeface="IchigoJam 1.2"/>
                <a:sym typeface="IchigoJam 1.2"/>
              </a:defRPr>
            </a:pPr>
          </a:p>
          <a:p>
            <a:pPr defTabSz="584200">
              <a:defRPr sz="6000">
                <a:solidFill>
                  <a:srgbClr val="FFFFFF"/>
                </a:solidFill>
                <a:latin typeface="IchigoJam 1.2"/>
                <a:ea typeface="IchigoJam 1.2"/>
                <a:cs typeface="IchigoJam 1.2"/>
                <a:sym typeface="IchigoJam 1.2"/>
              </a:defRPr>
            </a:pPr>
          </a:p>
          <a:p>
            <a:pPr defTabSz="584200">
              <a:defRPr sz="6000">
                <a:solidFill>
                  <a:srgbClr val="FFFFFF"/>
                </a:solidFill>
                <a:latin typeface="IchigoJam 1.2"/>
                <a:ea typeface="IchigoJam 1.2"/>
                <a:cs typeface="IchigoJam 1.2"/>
                <a:sym typeface="IchigoJam 1.2"/>
              </a:defRPr>
            </a:pPr>
          </a:p>
          <a:p>
            <a:pPr defTabSz="584200">
              <a:defRPr sz="6000">
                <a:solidFill>
                  <a:srgbClr val="FFFFFF"/>
                </a:solidFill>
                <a:latin typeface="IchigoJam 1.2"/>
                <a:ea typeface="IchigoJam 1.2"/>
                <a:cs typeface="IchigoJam 1.2"/>
                <a:sym typeface="IchigoJam 1.2"/>
              </a:defRPr>
            </a:pPr>
          </a:p>
          <a:p>
            <a:pPr defTabSz="584200">
              <a:defRPr sz="6000">
                <a:solidFill>
                  <a:srgbClr val="FFFFFF"/>
                </a:solidFill>
                <a:latin typeface="IchigoJam 1.2"/>
                <a:ea typeface="IchigoJam 1.2"/>
                <a:cs typeface="IchigoJam 1.2"/>
                <a:sym typeface="IchigoJam 1.2"/>
              </a:defRPr>
            </a:pPr>
          </a:p>
        </p:txBody>
      </p:sp>
      <p:sp>
        <p:nvSpPr>
          <p:cNvPr id="378" name="Shape 378"/>
          <p:cNvSpPr/>
          <p:nvPr/>
        </p:nvSpPr>
        <p:spPr>
          <a:xfrm>
            <a:off x="1333500" y="2197100"/>
            <a:ext cx="194271" cy="73173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ヒラギノ角ゴ Pro W3"/>
              </a:defRPr>
            </a:pPr>
          </a:p>
        </p:txBody>
      </p:sp>
      <p:sp>
        <p:nvSpPr>
          <p:cNvPr id="379" name="Shape 379"/>
          <p:cNvSpPr/>
          <p:nvPr/>
        </p:nvSpPr>
        <p:spPr>
          <a:xfrm>
            <a:off x="422020" y="8229600"/>
            <a:ext cx="12160759" cy="86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sz="6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キーボードの”A”をうってみよう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Shape 381"/>
          <p:cNvSpPr/>
          <p:nvPr/>
        </p:nvSpPr>
        <p:spPr>
          <a:xfrm>
            <a:off x="457200" y="514349"/>
            <a:ext cx="12090400" cy="7200901"/>
          </a:xfrm>
          <a:prstGeom prst="rect">
            <a:avLst/>
          </a:prstGeom>
          <a:solidFill>
            <a:srgbClr val="000000"/>
          </a:solidFill>
          <a:ln w="1270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584200">
              <a:defRPr sz="6000">
                <a:solidFill>
                  <a:srgbClr val="FFFFFF"/>
                </a:solidFill>
                <a:latin typeface="IchigoJam 1.2"/>
                <a:ea typeface="IchigoJam 1.2"/>
                <a:cs typeface="IchigoJam 1.2"/>
                <a:sym typeface="IchigoJam 1.2"/>
              </a:defRPr>
            </a:pPr>
            <a:r>
              <a:t>IchigoJam BASIC</a:t>
            </a:r>
          </a:p>
          <a:p>
            <a:pPr defTabSz="584200">
              <a:defRPr sz="6000">
                <a:solidFill>
                  <a:srgbClr val="FFFFFF"/>
                </a:solidFill>
                <a:latin typeface="IchigoJam 1.2"/>
                <a:ea typeface="IchigoJam 1.2"/>
                <a:cs typeface="IchigoJam 1.2"/>
                <a:sym typeface="IchigoJam 1.2"/>
              </a:defRPr>
            </a:pPr>
            <a:r>
              <a:t>OK</a:t>
            </a:r>
          </a:p>
          <a:p>
            <a:pPr defTabSz="584200">
              <a:defRPr sz="6000">
                <a:solidFill>
                  <a:srgbClr val="FFFFFF"/>
                </a:solidFill>
                <a:latin typeface="IchigoJam 1.2"/>
                <a:ea typeface="IchigoJam 1.2"/>
                <a:cs typeface="IchigoJam 1.2"/>
                <a:sym typeface="IchigoJam 1.2"/>
              </a:defRPr>
            </a:pPr>
            <a:r>
              <a:t>A</a:t>
            </a:r>
          </a:p>
          <a:p>
            <a:pPr defTabSz="584200">
              <a:defRPr sz="6000">
                <a:solidFill>
                  <a:srgbClr val="FFFFFF"/>
                </a:solidFill>
                <a:latin typeface="IchigoJam 1.2"/>
                <a:ea typeface="IchigoJam 1.2"/>
                <a:cs typeface="IchigoJam 1.2"/>
                <a:sym typeface="IchigoJam 1.2"/>
              </a:defRPr>
            </a:pPr>
          </a:p>
          <a:p>
            <a:pPr defTabSz="584200">
              <a:defRPr sz="6000">
                <a:solidFill>
                  <a:srgbClr val="FFFFFF"/>
                </a:solidFill>
                <a:latin typeface="IchigoJam 1.2"/>
                <a:ea typeface="IchigoJam 1.2"/>
                <a:cs typeface="IchigoJam 1.2"/>
                <a:sym typeface="IchigoJam 1.2"/>
              </a:defRPr>
            </a:pPr>
          </a:p>
          <a:p>
            <a:pPr defTabSz="584200">
              <a:defRPr sz="6000">
                <a:solidFill>
                  <a:srgbClr val="FFFFFF"/>
                </a:solidFill>
                <a:latin typeface="IchigoJam 1.2"/>
                <a:ea typeface="IchigoJam 1.2"/>
                <a:cs typeface="IchigoJam 1.2"/>
                <a:sym typeface="IchigoJam 1.2"/>
              </a:defRPr>
            </a:pPr>
          </a:p>
          <a:p>
            <a:pPr defTabSz="584200">
              <a:defRPr sz="6000">
                <a:solidFill>
                  <a:srgbClr val="FFFFFF"/>
                </a:solidFill>
                <a:latin typeface="IchigoJam 1.2"/>
                <a:ea typeface="IchigoJam 1.2"/>
                <a:cs typeface="IchigoJam 1.2"/>
                <a:sym typeface="IchigoJam 1.2"/>
              </a:defRPr>
            </a:pPr>
          </a:p>
          <a:p>
            <a:pPr defTabSz="584200">
              <a:defRPr sz="6000">
                <a:solidFill>
                  <a:srgbClr val="FFFFFF"/>
                </a:solidFill>
                <a:latin typeface="IchigoJam 1.2"/>
                <a:ea typeface="IchigoJam 1.2"/>
                <a:cs typeface="IchigoJam 1.2"/>
                <a:sym typeface="IchigoJam 1.2"/>
              </a:defRPr>
            </a:pPr>
          </a:p>
        </p:txBody>
      </p:sp>
      <p:sp>
        <p:nvSpPr>
          <p:cNvPr id="382" name="Shape 382"/>
          <p:cNvSpPr/>
          <p:nvPr/>
        </p:nvSpPr>
        <p:spPr>
          <a:xfrm>
            <a:off x="4181221" y="8724900"/>
            <a:ext cx="8350759" cy="86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sz="6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Aの後は、エンターキー</a:t>
            </a:r>
          </a:p>
        </p:txBody>
      </p:sp>
      <p:sp>
        <p:nvSpPr>
          <p:cNvPr id="383" name="Shape 383"/>
          <p:cNvSpPr/>
          <p:nvPr/>
        </p:nvSpPr>
        <p:spPr>
          <a:xfrm>
            <a:off x="1333500" y="2197100"/>
            <a:ext cx="194271" cy="73173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ヒラギノ角ゴ Pro W3"/>
              </a:defRPr>
            </a:pPr>
          </a:p>
        </p:txBody>
      </p:sp>
      <p:grpSp>
        <p:nvGrpSpPr>
          <p:cNvPr id="387" name="Group 387"/>
          <p:cNvGrpSpPr/>
          <p:nvPr/>
        </p:nvGrpSpPr>
        <p:grpSpPr>
          <a:xfrm>
            <a:off x="1173887" y="4401187"/>
            <a:ext cx="10657026" cy="4401747"/>
            <a:chOff x="0" y="0"/>
            <a:chExt cx="10657024" cy="4401746"/>
          </a:xfrm>
        </p:grpSpPr>
        <p:pic>
          <p:nvPicPr>
            <p:cNvPr id="384" name="pasted-image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10631120" cy="44017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85" name="Shape 385"/>
            <p:cNvSpPr/>
            <p:nvPr/>
          </p:nvSpPr>
          <p:spPr>
            <a:xfrm>
              <a:off x="8945612" y="1169025"/>
              <a:ext cx="1711413" cy="1711414"/>
            </a:xfrm>
            <a:prstGeom prst="ellipse">
              <a:avLst/>
            </a:prstGeom>
            <a:noFill/>
            <a:ln w="254000" cap="flat">
              <a:solidFill>
                <a:schemeClr val="accent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ヒラギノ角ゴ Pro W3"/>
                </a:defRPr>
              </a:pPr>
            </a:p>
          </p:txBody>
        </p:sp>
        <p:sp>
          <p:nvSpPr>
            <p:cNvPr id="386" name="Shape 386"/>
            <p:cNvSpPr/>
            <p:nvPr/>
          </p:nvSpPr>
          <p:spPr>
            <a:xfrm>
              <a:off x="1798417" y="2052003"/>
              <a:ext cx="436959" cy="6627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3000"/>
              </a:lvl1pPr>
            </a:lstStyle>
            <a:p>
              <a:pPr/>
              <a:r>
                <a:t>A</a:t>
              </a:r>
            </a:p>
          </p:txBody>
        </p:sp>
      </p:grpSp>
      <p:sp>
        <p:nvSpPr>
          <p:cNvPr id="388" name="Shape 388"/>
          <p:cNvSpPr/>
          <p:nvPr/>
        </p:nvSpPr>
        <p:spPr>
          <a:xfrm>
            <a:off x="10524620" y="5791121"/>
            <a:ext cx="777826" cy="6774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t>enter</a:t>
            </a:r>
            <a:br/>
            <a:r>
              <a:t>return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ヒラギノ角ゴ Pro W3"/>
        <a:ea typeface="ヒラギノ角ゴ Pro W3"/>
        <a:cs typeface="ヒラギノ角ゴ Pro W3"/>
      </a:majorFont>
      <a:minorFont>
        <a:latin typeface="ヒラギノ角ゴ Std"/>
        <a:ea typeface="ヒラギノ角ゴ Std"/>
        <a:cs typeface="ヒラギノ角ゴ Std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0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38100" dist="12700" dir="5400000">
                <a:srgbClr val="000000">
                  <a:alpha val="50000"/>
                </a:srgbClr>
              </a:outerShdw>
            </a:effectLst>
            <a:uFillTx/>
            <a:latin typeface="+mj-lt"/>
            <a:ea typeface="+mj-ea"/>
            <a:cs typeface="+mj-cs"/>
            <a:sym typeface="ヒラギノ角ゴ Pro W3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ヒラギノ角ゴ Pro W3"/>
        <a:ea typeface="ヒラギノ角ゴ Pro W3"/>
        <a:cs typeface="ヒラギノ角ゴ Pro W3"/>
      </a:majorFont>
      <a:minorFont>
        <a:latin typeface="ヒラギノ角ゴ Std"/>
        <a:ea typeface="ヒラギノ角ゴ Std"/>
        <a:cs typeface="ヒラギノ角ゴ Std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0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38100" dist="12700" dir="5400000">
                <a:srgbClr val="000000">
                  <a:alpha val="50000"/>
                </a:srgbClr>
              </a:outerShdw>
            </a:effectLst>
            <a:uFillTx/>
            <a:latin typeface="+mj-lt"/>
            <a:ea typeface="+mj-ea"/>
            <a:cs typeface="+mj-cs"/>
            <a:sym typeface="ヒラギノ角ゴ Pro W3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